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7" r:id="rId4"/>
  </p:sldMasterIdLst>
  <p:notesMasterIdLst>
    <p:notesMasterId r:id="rId48"/>
  </p:notesMasterIdLst>
  <p:sldIdLst>
    <p:sldId id="256" r:id="rId5"/>
    <p:sldId id="308" r:id="rId6"/>
    <p:sldId id="309" r:id="rId7"/>
    <p:sldId id="310" r:id="rId8"/>
    <p:sldId id="311" r:id="rId9"/>
    <p:sldId id="312" r:id="rId10"/>
    <p:sldId id="289" r:id="rId11"/>
    <p:sldId id="290" r:id="rId12"/>
    <p:sldId id="257" r:id="rId13"/>
    <p:sldId id="307" r:id="rId14"/>
    <p:sldId id="258" r:id="rId15"/>
    <p:sldId id="313" r:id="rId16"/>
    <p:sldId id="259" r:id="rId17"/>
    <p:sldId id="260" r:id="rId18"/>
    <p:sldId id="261" r:id="rId19"/>
    <p:sldId id="262" r:id="rId20"/>
    <p:sldId id="291" r:id="rId21"/>
    <p:sldId id="316" r:id="rId22"/>
    <p:sldId id="263" r:id="rId23"/>
    <p:sldId id="264" r:id="rId24"/>
    <p:sldId id="265" r:id="rId25"/>
    <p:sldId id="266" r:id="rId26"/>
    <p:sldId id="304" r:id="rId27"/>
    <p:sldId id="305" r:id="rId28"/>
    <p:sldId id="267" r:id="rId29"/>
    <p:sldId id="268" r:id="rId30"/>
    <p:sldId id="269" r:id="rId31"/>
    <p:sldId id="270" r:id="rId32"/>
    <p:sldId id="306" r:id="rId33"/>
    <p:sldId id="271" r:id="rId34"/>
    <p:sldId id="272" r:id="rId35"/>
    <p:sldId id="273" r:id="rId36"/>
    <p:sldId id="292" r:id="rId37"/>
    <p:sldId id="293" r:id="rId38"/>
    <p:sldId id="297" r:id="rId39"/>
    <p:sldId id="298" r:id="rId40"/>
    <p:sldId id="299" r:id="rId41"/>
    <p:sldId id="300" r:id="rId42"/>
    <p:sldId id="301" r:id="rId43"/>
    <p:sldId id="302" r:id="rId44"/>
    <p:sldId id="303" r:id="rId45"/>
    <p:sldId id="314" r:id="rId46"/>
    <p:sldId id="315"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94" autoAdjust="0"/>
    <p:restoredTop sz="94674"/>
  </p:normalViewPr>
  <p:slideViewPr>
    <p:cSldViewPr>
      <p:cViewPr varScale="1">
        <p:scale>
          <a:sx n="124" d="100"/>
          <a:sy n="124" d="100"/>
        </p:scale>
        <p:origin x="1032"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D3F820-9BE3-4E93-B991-24271ABC273A}" type="datetimeFigureOut">
              <a:rPr lang="zh-CN" altLang="en-US" smtClean="0"/>
              <a:pPr/>
              <a:t>2021/9/15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6CBB26-3D60-4B31-8386-2A412F1950F6}" type="slidenum">
              <a:rPr lang="zh-CN" altLang="en-US" smtClean="0"/>
              <a:pPr/>
              <a:t>‹#›</a:t>
            </a:fld>
            <a:endParaRPr lang="zh-CN" altLang="en-US"/>
          </a:p>
        </p:txBody>
      </p:sp>
    </p:spTree>
    <p:extLst>
      <p:ext uri="{BB962C8B-B14F-4D97-AF65-F5344CB8AC3E}">
        <p14:creationId xmlns:p14="http://schemas.microsoft.com/office/powerpoint/2010/main" val="4275324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B40D65E-1595-47F3-B7D0-D8074770C414}" type="slidenum">
              <a:rPr lang="en-GB">
                <a:solidFill>
                  <a:prstClr val="black"/>
                </a:solidFill>
              </a:rPr>
              <a:pPr/>
              <a:t>5</a:t>
            </a:fld>
            <a:endParaRPr lang="en-GB">
              <a:solidFill>
                <a:prstClr val="black"/>
              </a:solidFill>
            </a:endParaRPr>
          </a:p>
        </p:txBody>
      </p:sp>
      <p:sp>
        <p:nvSpPr>
          <p:cNvPr id="412674" name="Rectangle 2"/>
          <p:cNvSpPr>
            <a:spLocks noGrp="1" noRot="1" noChangeAspect="1" noChangeArrowheads="1" noTextEdit="1"/>
          </p:cNvSpPr>
          <p:nvPr>
            <p:ph type="sldImg"/>
          </p:nvPr>
        </p:nvSpPr>
        <p:spPr>
          <a:xfrm>
            <a:off x="1154113" y="692150"/>
            <a:ext cx="4552950" cy="3414713"/>
          </a:xfrm>
          <a:ln/>
        </p:spPr>
      </p:sp>
    </p:spTree>
    <p:extLst>
      <p:ext uri="{BB962C8B-B14F-4D97-AF65-F5344CB8AC3E}">
        <p14:creationId xmlns:p14="http://schemas.microsoft.com/office/powerpoint/2010/main" val="297596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B40D65E-1595-47F3-B7D0-D8074770C414}" type="slidenum">
              <a:rPr lang="en-GB">
                <a:solidFill>
                  <a:prstClr val="black"/>
                </a:solidFill>
              </a:rPr>
              <a:pPr/>
              <a:t>6</a:t>
            </a:fld>
            <a:endParaRPr lang="en-GB">
              <a:solidFill>
                <a:prstClr val="black"/>
              </a:solidFill>
            </a:endParaRPr>
          </a:p>
        </p:txBody>
      </p:sp>
      <p:sp>
        <p:nvSpPr>
          <p:cNvPr id="412674" name="Rectangle 2"/>
          <p:cNvSpPr>
            <a:spLocks noGrp="1" noRot="1" noChangeAspect="1" noChangeArrowheads="1" noTextEdit="1"/>
          </p:cNvSpPr>
          <p:nvPr>
            <p:ph type="sldImg"/>
          </p:nvPr>
        </p:nvSpPr>
        <p:spPr>
          <a:xfrm>
            <a:off x="1154113" y="692150"/>
            <a:ext cx="4552950" cy="3414713"/>
          </a:xfrm>
          <a:ln/>
        </p:spPr>
      </p:sp>
    </p:spTree>
    <p:extLst>
      <p:ext uri="{BB962C8B-B14F-4D97-AF65-F5344CB8AC3E}">
        <p14:creationId xmlns:p14="http://schemas.microsoft.com/office/powerpoint/2010/main" val="3276731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861D4D81-2494-4A23-A874-406043F1436C}" type="slidenum">
              <a:rPr lang="en-GB" altLang="zh-CN" smtClean="0"/>
              <a:pPr/>
              <a:t>23</a:t>
            </a:fld>
            <a:endParaRPr lang="en-GB" altLang="zh-CN"/>
          </a:p>
        </p:txBody>
      </p:sp>
      <p:sp>
        <p:nvSpPr>
          <p:cNvPr id="45059"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19928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8085E45-4516-4EDC-8C2A-1DDC90578A01}" type="slidenum">
              <a:rPr lang="en-GB" altLang="zh-CN" smtClean="0"/>
              <a:pPr/>
              <a:t>24</a:t>
            </a:fld>
            <a:endParaRPr lang="en-GB" altLang="zh-CN"/>
          </a:p>
        </p:txBody>
      </p:sp>
      <p:sp>
        <p:nvSpPr>
          <p:cNvPr id="46083"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315116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77"/>
          <p:cNvSpPr>
            <a:spLocks noChangeArrowheads="1"/>
          </p:cNvSpPr>
          <p:nvPr/>
        </p:nvSpPr>
        <p:spPr bwMode="gray">
          <a:xfrm>
            <a:off x="0" y="3429000"/>
            <a:ext cx="9144000" cy="431800"/>
          </a:xfrm>
          <a:prstGeom prst="rect">
            <a:avLst/>
          </a:prstGeom>
          <a:solidFill>
            <a:schemeClr val="accent1"/>
          </a:solidFill>
          <a:ln w="9525">
            <a:noFill/>
            <a:miter lim="800000"/>
            <a:headEnd/>
            <a:tailEnd/>
          </a:ln>
          <a:effectLst/>
        </p:spPr>
        <p:txBody>
          <a:bodyPr wrap="none" anchor="ctr"/>
          <a:lstStyle/>
          <a:p>
            <a:pPr>
              <a:defRPr/>
            </a:pPr>
            <a:endParaRPr lang="zh-CN" altLang="en-US">
              <a:ea typeface="+mn-ea"/>
            </a:endParaRPr>
          </a:p>
        </p:txBody>
      </p:sp>
      <p:sp>
        <p:nvSpPr>
          <p:cNvPr id="3074" name="Rectangle 2"/>
          <p:cNvSpPr>
            <a:spLocks noGrp="1" noChangeArrowheads="1"/>
          </p:cNvSpPr>
          <p:nvPr>
            <p:ph type="ctrTitle"/>
          </p:nvPr>
        </p:nvSpPr>
        <p:spPr bwMode="auto">
          <a:xfrm>
            <a:off x="457200" y="990600"/>
            <a:ext cx="5562600" cy="2209800"/>
          </a:xfrm>
        </p:spPr>
        <p:txBody>
          <a:bodyPr/>
          <a:lstStyle>
            <a:lvl1pPr>
              <a:defRPr sz="6600">
                <a:solidFill>
                  <a:schemeClr val="tx2"/>
                </a:solidFill>
              </a:defRPr>
            </a:lvl1pPr>
          </a:lstStyle>
          <a:p>
            <a:r>
              <a:rPr lang="zh-CN" altLang="en-US"/>
              <a:t>单击此处编辑母版标题样式</a:t>
            </a:r>
          </a:p>
        </p:txBody>
      </p:sp>
      <p:sp>
        <p:nvSpPr>
          <p:cNvPr id="3075" name="Rectangle 3"/>
          <p:cNvSpPr>
            <a:spLocks noGrp="1" noChangeArrowheads="1"/>
          </p:cNvSpPr>
          <p:nvPr>
            <p:ph type="subTitle" idx="1"/>
          </p:nvPr>
        </p:nvSpPr>
        <p:spPr bwMode="gray">
          <a:xfrm>
            <a:off x="0" y="3429000"/>
            <a:ext cx="9144000" cy="436563"/>
          </a:xfrm>
          <a:gradFill rotWithShape="1">
            <a:gsLst>
              <a:gs pos="0">
                <a:schemeClr val="accent1">
                  <a:gamma/>
                  <a:shade val="46275"/>
                  <a:invGamma/>
                </a:schemeClr>
              </a:gs>
              <a:gs pos="50000">
                <a:schemeClr val="accent1"/>
              </a:gs>
              <a:gs pos="100000">
                <a:schemeClr val="accent1">
                  <a:gamma/>
                  <a:shade val="46275"/>
                  <a:invGamma/>
                </a:schemeClr>
              </a:gs>
            </a:gsLst>
            <a:lin ang="0" scaled="1"/>
          </a:gradFill>
        </p:spPr>
        <p:txBody>
          <a:bodyPr/>
          <a:lstStyle>
            <a:lvl1pPr marL="0" indent="0" algn="ctr">
              <a:buFont typeface="Wingdings" pitchFamily="2" charset="2"/>
              <a:buNone/>
              <a:defRPr sz="1800" b="0">
                <a:solidFill>
                  <a:schemeClr val="bg1"/>
                </a:solidFill>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356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4450"/>
            <a:ext cx="6019800" cy="6356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0" y="3429000"/>
            <a:ext cx="9144000" cy="431800"/>
          </a:xfrm>
          <a:prstGeom prst="rect">
            <a:avLst/>
          </a:prstGeom>
          <a:solidFill>
            <a:schemeClr val="accent1"/>
          </a:solidFill>
          <a:ln w="9525">
            <a:noFill/>
            <a:miter lim="800000"/>
            <a:headEnd/>
            <a:tailEnd/>
          </a:ln>
          <a:effectLst/>
        </p:spPr>
        <p:txBody>
          <a:bodyPr wrap="none" anchor="ctr"/>
          <a:lstStyle/>
          <a:p>
            <a:pPr>
              <a:defRPr/>
            </a:pPr>
            <a:endParaRPr lang="zh-CN" altLang="en-US">
              <a:ea typeface="+mn-ea"/>
            </a:endParaRPr>
          </a:p>
        </p:txBody>
      </p:sp>
      <p:sp>
        <p:nvSpPr>
          <p:cNvPr id="319491" name="Rectangle 3"/>
          <p:cNvSpPr>
            <a:spLocks noGrp="1" noChangeArrowheads="1"/>
          </p:cNvSpPr>
          <p:nvPr>
            <p:ph type="ctrTitle"/>
          </p:nvPr>
        </p:nvSpPr>
        <p:spPr bwMode="auto">
          <a:xfrm>
            <a:off x="457200" y="990600"/>
            <a:ext cx="5562600" cy="2209800"/>
          </a:xfrm>
        </p:spPr>
        <p:txBody>
          <a:bodyPr/>
          <a:lstStyle>
            <a:lvl1pPr>
              <a:defRPr sz="6600">
                <a:solidFill>
                  <a:schemeClr val="tx2"/>
                </a:solidFill>
              </a:defRPr>
            </a:lvl1pPr>
          </a:lstStyle>
          <a:p>
            <a:r>
              <a:rPr lang="zh-CN" altLang="en-US"/>
              <a:t>单击此处编辑母版标题样式</a:t>
            </a:r>
          </a:p>
        </p:txBody>
      </p:sp>
      <p:sp>
        <p:nvSpPr>
          <p:cNvPr id="319492" name="Rectangle 4"/>
          <p:cNvSpPr>
            <a:spLocks noGrp="1" noChangeArrowheads="1"/>
          </p:cNvSpPr>
          <p:nvPr>
            <p:ph type="subTitle" idx="1"/>
          </p:nvPr>
        </p:nvSpPr>
        <p:spPr bwMode="gray">
          <a:xfrm>
            <a:off x="0" y="3429000"/>
            <a:ext cx="9144000" cy="436563"/>
          </a:xfrm>
          <a:gradFill rotWithShape="1">
            <a:gsLst>
              <a:gs pos="0">
                <a:schemeClr val="accent1">
                  <a:gamma/>
                  <a:shade val="46275"/>
                  <a:invGamma/>
                </a:schemeClr>
              </a:gs>
              <a:gs pos="50000">
                <a:schemeClr val="accent1"/>
              </a:gs>
              <a:gs pos="100000">
                <a:schemeClr val="accent1">
                  <a:gamma/>
                  <a:shade val="46275"/>
                  <a:invGamma/>
                </a:schemeClr>
              </a:gs>
            </a:gsLst>
            <a:lin ang="0" scaled="1"/>
          </a:gradFill>
        </p:spPr>
        <p:txBody>
          <a:bodyPr/>
          <a:lstStyle>
            <a:lvl1pPr marL="0" indent="0" algn="ctr">
              <a:buFont typeface="Wingdings" pitchFamily="2" charset="2"/>
              <a:buNone/>
              <a:defRPr sz="1800" b="0">
                <a:solidFill>
                  <a:schemeClr val="bg1"/>
                </a:solidFill>
              </a:defRPr>
            </a:lvl1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1"/>
          </p:nvPr>
        </p:nvSpPr>
        <p:spPr>
          <a:ln/>
        </p:spPr>
        <p:txBody>
          <a:bodyPr/>
          <a:lstStyle>
            <a:lvl1pPr>
              <a:defRPr/>
            </a:lvl1pPr>
          </a:lstStyle>
          <a:p>
            <a:pPr>
              <a:defRPr/>
            </a:pPr>
            <a:fld id="{1C26B57A-2AE7-4C01-ADE8-AF82FA60036E}"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Rectangle 9"/>
          <p:cNvSpPr>
            <a:spLocks noGrp="1" noChangeArrowheads="1"/>
          </p:cNvSpPr>
          <p:nvPr>
            <p:ph type="sldNum" sz="quarter" idx="11"/>
          </p:nvPr>
        </p:nvSpPr>
        <p:spPr>
          <a:ln/>
        </p:spPr>
        <p:txBody>
          <a:bodyPr/>
          <a:lstStyle>
            <a:lvl1pPr>
              <a:defRPr/>
            </a:lvl1pPr>
          </a:lstStyle>
          <a:p>
            <a:pPr>
              <a:defRPr/>
            </a:pPr>
            <a:fld id="{D603D0BC-3630-44F2-9FD0-9F15734F6589}"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9"/>
          <p:cNvSpPr>
            <a:spLocks noGrp="1" noChangeArrowheads="1"/>
          </p:cNvSpPr>
          <p:nvPr>
            <p:ph type="sldNum" sz="quarter" idx="11"/>
          </p:nvPr>
        </p:nvSpPr>
        <p:spPr>
          <a:ln/>
        </p:spPr>
        <p:txBody>
          <a:bodyPr/>
          <a:lstStyle>
            <a:lvl1pPr>
              <a:defRPr/>
            </a:lvl1pPr>
          </a:lstStyle>
          <a:p>
            <a:pPr>
              <a:defRPr/>
            </a:pPr>
            <a:fld id="{D6A012E8-58B2-47BA-BE5B-F0200CC0BA9B}"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9"/>
          <p:cNvSpPr>
            <a:spLocks noGrp="1" noChangeArrowheads="1"/>
          </p:cNvSpPr>
          <p:nvPr>
            <p:ph type="sldNum" sz="quarter" idx="11"/>
          </p:nvPr>
        </p:nvSpPr>
        <p:spPr>
          <a:ln/>
        </p:spPr>
        <p:txBody>
          <a:bodyPr/>
          <a:lstStyle>
            <a:lvl1pPr>
              <a:defRPr/>
            </a:lvl1pPr>
          </a:lstStyle>
          <a:p>
            <a:pPr>
              <a:defRPr/>
            </a:pPr>
            <a:fld id="{7082CD55-68A9-4976-A493-AFA8771A5475}"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9"/>
          <p:cNvSpPr>
            <a:spLocks noGrp="1" noChangeArrowheads="1"/>
          </p:cNvSpPr>
          <p:nvPr>
            <p:ph type="sldNum" sz="quarter" idx="11"/>
          </p:nvPr>
        </p:nvSpPr>
        <p:spPr>
          <a:ln/>
        </p:spPr>
        <p:txBody>
          <a:bodyPr/>
          <a:lstStyle>
            <a:lvl1pPr>
              <a:defRPr/>
            </a:lvl1pPr>
          </a:lstStyle>
          <a:p>
            <a:pPr>
              <a:defRPr/>
            </a:pPr>
            <a:fld id="{C6F354A7-E77C-450D-977B-BF741AE2C028}"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9"/>
          <p:cNvSpPr>
            <a:spLocks noGrp="1" noChangeArrowheads="1"/>
          </p:cNvSpPr>
          <p:nvPr>
            <p:ph type="sldNum" sz="quarter" idx="11"/>
          </p:nvPr>
        </p:nvSpPr>
        <p:spPr>
          <a:ln/>
        </p:spPr>
        <p:txBody>
          <a:bodyPr/>
          <a:lstStyle>
            <a:lvl1pPr>
              <a:defRPr/>
            </a:lvl1pPr>
          </a:lstStyle>
          <a:p>
            <a:pPr>
              <a:defRPr/>
            </a:pPr>
            <a:fld id="{5A6D0AFD-5B2E-4C0F-AD67-D338A7D10E83}"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9"/>
          <p:cNvSpPr>
            <a:spLocks noGrp="1" noChangeArrowheads="1"/>
          </p:cNvSpPr>
          <p:nvPr>
            <p:ph type="sldNum" sz="quarter" idx="11"/>
          </p:nvPr>
        </p:nvSpPr>
        <p:spPr>
          <a:ln/>
        </p:spPr>
        <p:txBody>
          <a:bodyPr/>
          <a:lstStyle>
            <a:lvl1pPr>
              <a:defRPr/>
            </a:lvl1pPr>
          </a:lstStyle>
          <a:p>
            <a:pPr>
              <a:defRPr/>
            </a:pPr>
            <a:fld id="{FB32CD00-FD85-403B-84EE-0EAE3A4B8C2E}"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9"/>
          <p:cNvSpPr>
            <a:spLocks noGrp="1" noChangeArrowheads="1"/>
          </p:cNvSpPr>
          <p:nvPr>
            <p:ph type="sldNum" sz="quarter" idx="11"/>
          </p:nvPr>
        </p:nvSpPr>
        <p:spPr>
          <a:ln/>
        </p:spPr>
        <p:txBody>
          <a:bodyPr/>
          <a:lstStyle>
            <a:lvl1pPr>
              <a:defRPr/>
            </a:lvl1pPr>
          </a:lstStyle>
          <a:p>
            <a:pPr>
              <a:defRPr/>
            </a:pPr>
            <a:fld id="{6F8039A3-EFD0-4D7C-8FDC-5BE3101F6BB9}"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1"/>
          </p:nvPr>
        </p:nvSpPr>
        <p:spPr>
          <a:ln/>
        </p:spPr>
        <p:txBody>
          <a:bodyPr/>
          <a:lstStyle>
            <a:lvl1pPr>
              <a:defRPr/>
            </a:lvl1pPr>
          </a:lstStyle>
          <a:p>
            <a:pPr>
              <a:defRPr/>
            </a:pPr>
            <a:fld id="{7C30CB20-8430-4704-9BBA-EABE0CC46AAE}"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356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4450"/>
            <a:ext cx="6019800" cy="6356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1"/>
          </p:nvPr>
        </p:nvSpPr>
        <p:spPr>
          <a:ln/>
        </p:spPr>
        <p:txBody>
          <a:bodyPr/>
          <a:lstStyle>
            <a:lvl1pPr>
              <a:defRPr/>
            </a:lvl1pPr>
          </a:lstStyle>
          <a:p>
            <a:pPr>
              <a:defRPr/>
            </a:pPr>
            <a:fld id="{C828DD13-0443-4012-A32F-5192A0247E21}"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92866" name="Rectangle 2"/>
          <p:cNvSpPr>
            <a:spLocks noGrp="1" noChangeArrowheads="1"/>
          </p:cNvSpPr>
          <p:nvPr>
            <p:ph type="ctrTitle" sz="quarter"/>
          </p:nvPr>
        </p:nvSpPr>
        <p:spPr>
          <a:xfrm>
            <a:off x="0" y="2751138"/>
            <a:ext cx="9144000" cy="1143000"/>
          </a:xfrm>
        </p:spPr>
        <p:txBody>
          <a:bodyPr/>
          <a:lstStyle>
            <a:lvl1pPr algn="ctr">
              <a:defRPr/>
            </a:lvl1pPr>
          </a:lstStyle>
          <a:p>
            <a:r>
              <a:rPr lang="en-US"/>
              <a:t>Master title style</a:t>
            </a:r>
          </a:p>
        </p:txBody>
      </p:sp>
      <p:sp>
        <p:nvSpPr>
          <p:cNvPr id="292867" name="Rectangle 3"/>
          <p:cNvSpPr>
            <a:spLocks noGrp="1" noChangeArrowheads="1"/>
          </p:cNvSpPr>
          <p:nvPr>
            <p:ph type="subTitle" sz="quarter" idx="1"/>
          </p:nvPr>
        </p:nvSpPr>
        <p:spPr>
          <a:xfrm>
            <a:off x="792163" y="3995738"/>
            <a:ext cx="7818437" cy="1752600"/>
          </a:xfrm>
        </p:spPr>
        <p:txBody>
          <a:bodyPr/>
          <a:lstStyle>
            <a:lvl1pPr marL="0" indent="0" algn="ctr">
              <a:buFont typeface="Wingdings" pitchFamily="2" charset="2"/>
              <a:buNone/>
              <a:defRPr sz="1800"/>
            </a:lvl1pPr>
          </a:lstStyle>
          <a:p>
            <a:r>
              <a:rPr lang="en-US"/>
              <a:t>Click to edit Master subtitle style</a:t>
            </a:r>
          </a:p>
        </p:txBody>
      </p:sp>
    </p:spTree>
  </p:cSld>
  <p:clrMapOvr>
    <a:masterClrMapping/>
  </p:clrMapOvr>
  <p:transition>
    <p:strips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04232C4A-B8E1-44B2-A147-27A89CFD58D0}"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7A46B886-3C10-403C-8FDA-FE5015040306}"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54175"/>
            <a:ext cx="3810000" cy="444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54175"/>
            <a:ext cx="3810000" cy="444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4E3B2C8F-9F7F-492E-AE69-42E1085026B1}"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893370D-198D-4580-A407-638DC7F042E9}"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9661B406-0D85-4802-9AA8-02672DBE4091}"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F86CF02-6724-465E-BE86-AB27D910FA4D}"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A60EC39D-D1FE-429D-9196-E63681519F01}"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9AA13736-D90B-45B6-9C5D-D072886D878F}"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91710B51-35D5-48E0-A9F8-D3978A98081A}"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00025"/>
            <a:ext cx="2114550" cy="5895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00025"/>
            <a:ext cx="6191250" cy="5895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8EA519E-F8CC-4913-874D-39D22246EFF7}"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36713" y="200025"/>
            <a:ext cx="7507287" cy="1276350"/>
          </a:xfrm>
        </p:spPr>
        <p:txBody>
          <a:bodyPr/>
          <a:lstStyle/>
          <a:p>
            <a:r>
              <a:rPr lang="en-US"/>
              <a:t>Click to edit Master title style</a:t>
            </a:r>
          </a:p>
        </p:txBody>
      </p:sp>
      <p:sp>
        <p:nvSpPr>
          <p:cNvPr id="3" name="Table Placeholder 2"/>
          <p:cNvSpPr>
            <a:spLocks noGrp="1"/>
          </p:cNvSpPr>
          <p:nvPr>
            <p:ph type="tbl" idx="1"/>
          </p:nvPr>
        </p:nvSpPr>
        <p:spPr>
          <a:xfrm>
            <a:off x="685800" y="1654175"/>
            <a:ext cx="7772400" cy="4441825"/>
          </a:xfrm>
        </p:spPr>
        <p:txBody>
          <a:bodyPr/>
          <a:lstStyle/>
          <a:p>
            <a:endParaRPr lang="en-US"/>
          </a:p>
        </p:txBody>
      </p:sp>
      <p:sp>
        <p:nvSpPr>
          <p:cNvPr id="4" name="Slide Number Placeholder 3"/>
          <p:cNvSpPr>
            <a:spLocks noGrp="1"/>
          </p:cNvSpPr>
          <p:nvPr>
            <p:ph type="sldNum" sz="quarter" idx="10"/>
          </p:nvPr>
        </p:nvSpPr>
        <p:spPr>
          <a:xfrm>
            <a:off x="39688" y="6546850"/>
            <a:ext cx="1905000" cy="298450"/>
          </a:xfrm>
        </p:spPr>
        <p:txBody>
          <a:bodyPr/>
          <a:lstStyle>
            <a:lvl1pPr>
              <a:defRPr/>
            </a:lvl1pPr>
          </a:lstStyle>
          <a:p>
            <a:fld id="{B45BB13D-4C50-4303-BB3F-571102477F6C}" type="slidenum">
              <a:rPr lang="en-US">
                <a:solidFill>
                  <a:srgbClr val="FFFFFF"/>
                </a:solidFill>
              </a:rPr>
              <a:pPr/>
              <a:t>‹#›</a:t>
            </a:fld>
            <a:endParaRPr lang="en-US">
              <a:solidFill>
                <a:srgbClr val="FFFFFF"/>
              </a:solidFill>
            </a:endParaRPr>
          </a:p>
        </p:txBody>
      </p:sp>
    </p:spTree>
  </p:cSld>
  <p:clrMapOvr>
    <a:masterClrMapping/>
  </p:clrMapOvr>
  <p:transition>
    <p:strips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77"/>
          <p:cNvSpPr>
            <a:spLocks noChangeArrowheads="1"/>
          </p:cNvSpPr>
          <p:nvPr/>
        </p:nvSpPr>
        <p:spPr bwMode="gray">
          <a:xfrm>
            <a:off x="0" y="3429000"/>
            <a:ext cx="9144000" cy="431800"/>
          </a:xfrm>
          <a:prstGeom prst="rect">
            <a:avLst/>
          </a:prstGeom>
          <a:solidFill>
            <a:schemeClr val="accent1"/>
          </a:solidFill>
          <a:ln w="9525">
            <a:noFill/>
            <a:miter lim="800000"/>
            <a:headEnd/>
            <a:tailEnd/>
          </a:ln>
          <a:effectLst/>
        </p:spPr>
        <p:txBody>
          <a:bodyPr wrap="none" anchor="ctr"/>
          <a:lstStyle/>
          <a:p>
            <a:pPr fontAlgn="base">
              <a:spcBef>
                <a:spcPct val="0"/>
              </a:spcBef>
              <a:spcAft>
                <a:spcPct val="0"/>
              </a:spcAft>
              <a:defRPr/>
            </a:pPr>
            <a:endParaRPr lang="zh-CN" altLang="en-US">
              <a:solidFill>
                <a:srgbClr val="666635"/>
              </a:solidFill>
              <a:latin typeface="Arial" charset="0"/>
            </a:endParaRPr>
          </a:p>
        </p:txBody>
      </p:sp>
      <p:sp>
        <p:nvSpPr>
          <p:cNvPr id="3074" name="Rectangle 2"/>
          <p:cNvSpPr>
            <a:spLocks noGrp="1" noChangeArrowheads="1"/>
          </p:cNvSpPr>
          <p:nvPr>
            <p:ph type="ctrTitle"/>
          </p:nvPr>
        </p:nvSpPr>
        <p:spPr bwMode="auto">
          <a:xfrm>
            <a:off x="457200" y="990600"/>
            <a:ext cx="5562600" cy="2209800"/>
          </a:xfrm>
        </p:spPr>
        <p:txBody>
          <a:bodyPr/>
          <a:lstStyle>
            <a:lvl1pPr>
              <a:defRPr sz="6600">
                <a:solidFill>
                  <a:schemeClr val="tx2"/>
                </a:solidFill>
              </a:defRPr>
            </a:lvl1pPr>
          </a:lstStyle>
          <a:p>
            <a:r>
              <a:rPr lang="zh-CN" altLang="en-US"/>
              <a:t>单击此处编辑母版标题样式</a:t>
            </a:r>
          </a:p>
        </p:txBody>
      </p:sp>
      <p:sp>
        <p:nvSpPr>
          <p:cNvPr id="3075" name="Rectangle 3"/>
          <p:cNvSpPr>
            <a:spLocks noGrp="1" noChangeArrowheads="1"/>
          </p:cNvSpPr>
          <p:nvPr>
            <p:ph type="subTitle" idx="1"/>
          </p:nvPr>
        </p:nvSpPr>
        <p:spPr bwMode="gray">
          <a:xfrm>
            <a:off x="0" y="3429000"/>
            <a:ext cx="9144000" cy="436563"/>
          </a:xfrm>
          <a:gradFill rotWithShape="1">
            <a:gsLst>
              <a:gs pos="0">
                <a:schemeClr val="accent1">
                  <a:gamma/>
                  <a:shade val="46275"/>
                  <a:invGamma/>
                </a:schemeClr>
              </a:gs>
              <a:gs pos="50000">
                <a:schemeClr val="accent1"/>
              </a:gs>
              <a:gs pos="100000">
                <a:schemeClr val="accent1">
                  <a:gamma/>
                  <a:shade val="46275"/>
                  <a:invGamma/>
                </a:schemeClr>
              </a:gs>
            </a:gsLst>
            <a:lin ang="0" scaled="1"/>
          </a:gradFill>
        </p:spPr>
        <p:txBody>
          <a:bodyPr/>
          <a:lstStyle>
            <a:lvl1pPr marL="0" indent="0" algn="ctr">
              <a:buFont typeface="Wingdings" pitchFamily="2" charset="2"/>
              <a:buNone/>
              <a:defRPr sz="1800" b="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193415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49DC98C-8031-4701-8969-6C0C0FE5682D}" type="slidenum">
              <a:rPr lang="zh-CN" altLang="en-US"/>
              <a:pPr>
                <a:defRPr/>
              </a:pPr>
              <a:t>‹#›</a:t>
            </a:fld>
            <a:endParaRPr lang="en-US" altLang="zh-CN"/>
          </a:p>
        </p:txBody>
      </p:sp>
    </p:spTree>
    <p:extLst>
      <p:ext uri="{BB962C8B-B14F-4D97-AF65-F5344CB8AC3E}">
        <p14:creationId xmlns:p14="http://schemas.microsoft.com/office/powerpoint/2010/main" val="3113810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2DC9F3D-A027-472B-A748-6D9E5CCBA3D2}" type="slidenum">
              <a:rPr lang="zh-CN" altLang="en-US"/>
              <a:pPr>
                <a:defRPr/>
              </a:pPr>
              <a:t>‹#›</a:t>
            </a:fld>
            <a:endParaRPr lang="en-US" altLang="zh-CN"/>
          </a:p>
        </p:txBody>
      </p:sp>
    </p:spTree>
    <p:extLst>
      <p:ext uri="{BB962C8B-B14F-4D97-AF65-F5344CB8AC3E}">
        <p14:creationId xmlns:p14="http://schemas.microsoft.com/office/powerpoint/2010/main" val="1160637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16F6C5-73E1-4A1E-8B88-430019A5824F}" type="slidenum">
              <a:rPr lang="zh-CN" altLang="en-US"/>
              <a:pPr>
                <a:defRPr/>
              </a:pPr>
              <a:t>‹#›</a:t>
            </a:fld>
            <a:endParaRPr lang="en-US" altLang="zh-CN"/>
          </a:p>
        </p:txBody>
      </p:sp>
    </p:spTree>
    <p:extLst>
      <p:ext uri="{BB962C8B-B14F-4D97-AF65-F5344CB8AC3E}">
        <p14:creationId xmlns:p14="http://schemas.microsoft.com/office/powerpoint/2010/main" val="4055933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057A5D9-9E24-4A6A-9DC2-6588B38DF52D}" type="slidenum">
              <a:rPr lang="zh-CN" altLang="en-US"/>
              <a:pPr>
                <a:defRPr/>
              </a:pPr>
              <a:t>‹#›</a:t>
            </a:fld>
            <a:endParaRPr lang="en-US" altLang="zh-CN"/>
          </a:p>
        </p:txBody>
      </p:sp>
    </p:spTree>
    <p:extLst>
      <p:ext uri="{BB962C8B-B14F-4D97-AF65-F5344CB8AC3E}">
        <p14:creationId xmlns:p14="http://schemas.microsoft.com/office/powerpoint/2010/main" val="4185638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F9328BCC-C46A-4DBB-863A-5C64CA6482FF}" type="slidenum">
              <a:rPr lang="zh-CN" altLang="en-US"/>
              <a:pPr>
                <a:defRPr/>
              </a:pPr>
              <a:t>‹#›</a:t>
            </a:fld>
            <a:endParaRPr lang="en-US" altLang="zh-CN"/>
          </a:p>
        </p:txBody>
      </p:sp>
    </p:spTree>
    <p:extLst>
      <p:ext uri="{BB962C8B-B14F-4D97-AF65-F5344CB8AC3E}">
        <p14:creationId xmlns:p14="http://schemas.microsoft.com/office/powerpoint/2010/main" val="38245212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D678F0CD-2CDE-449D-BB87-11882B4B6C95}" type="slidenum">
              <a:rPr lang="zh-CN" altLang="en-US"/>
              <a:pPr>
                <a:defRPr/>
              </a:pPr>
              <a:t>‹#›</a:t>
            </a:fld>
            <a:endParaRPr lang="en-US" altLang="zh-CN"/>
          </a:p>
        </p:txBody>
      </p:sp>
    </p:spTree>
    <p:extLst>
      <p:ext uri="{BB962C8B-B14F-4D97-AF65-F5344CB8AC3E}">
        <p14:creationId xmlns:p14="http://schemas.microsoft.com/office/powerpoint/2010/main" val="588233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55C1DCC-038F-4D66-A6C8-CCEA8AE5C07E}" type="slidenum">
              <a:rPr lang="zh-CN" altLang="en-US"/>
              <a:pPr>
                <a:defRPr/>
              </a:pPr>
              <a:t>‹#›</a:t>
            </a:fld>
            <a:endParaRPr lang="en-US" altLang="zh-CN"/>
          </a:p>
        </p:txBody>
      </p:sp>
    </p:spTree>
    <p:extLst>
      <p:ext uri="{BB962C8B-B14F-4D97-AF65-F5344CB8AC3E}">
        <p14:creationId xmlns:p14="http://schemas.microsoft.com/office/powerpoint/2010/main" val="3823263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A056FF7-4990-496F-837C-BC0C6C1D14C7}" type="slidenum">
              <a:rPr lang="zh-CN" altLang="en-US"/>
              <a:pPr>
                <a:defRPr/>
              </a:pPr>
              <a:t>‹#›</a:t>
            </a:fld>
            <a:endParaRPr lang="en-US" altLang="zh-CN"/>
          </a:p>
        </p:txBody>
      </p:sp>
    </p:spTree>
    <p:extLst>
      <p:ext uri="{BB962C8B-B14F-4D97-AF65-F5344CB8AC3E}">
        <p14:creationId xmlns:p14="http://schemas.microsoft.com/office/powerpoint/2010/main" val="3097971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3F0EA79-3FBD-46CE-954F-054B50151AD6}" type="slidenum">
              <a:rPr lang="zh-CN" altLang="en-US"/>
              <a:pPr>
                <a:defRPr/>
              </a:pPr>
              <a:t>‹#›</a:t>
            </a:fld>
            <a:endParaRPr lang="en-US" altLang="zh-CN"/>
          </a:p>
        </p:txBody>
      </p:sp>
    </p:spTree>
    <p:extLst>
      <p:ext uri="{BB962C8B-B14F-4D97-AF65-F5344CB8AC3E}">
        <p14:creationId xmlns:p14="http://schemas.microsoft.com/office/powerpoint/2010/main" val="2379650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356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4450"/>
            <a:ext cx="6019800" cy="6356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1AAD473-3F70-4B4C-83B9-4D960732BD51}" type="slidenum">
              <a:rPr lang="zh-CN" altLang="en-US"/>
              <a:pPr>
                <a:defRPr/>
              </a:pPr>
              <a:t>‹#›</a:t>
            </a:fld>
            <a:endParaRPr lang="en-US" altLang="zh-CN"/>
          </a:p>
        </p:txBody>
      </p:sp>
    </p:spTree>
    <p:extLst>
      <p:ext uri="{BB962C8B-B14F-4D97-AF65-F5344CB8AC3E}">
        <p14:creationId xmlns:p14="http://schemas.microsoft.com/office/powerpoint/2010/main" val="226237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6"/>
          <p:cNvSpPr>
            <a:spLocks noGrp="1" noChangeArrowheads="1"/>
          </p:cNvSpPr>
          <p:nvPr>
            <p:ph type="sldNum" sz="quarter" idx="11"/>
          </p:nvPr>
        </p:nvSpPr>
        <p:spPr>
          <a:ln/>
        </p:spPr>
        <p:txBody>
          <a:bodyPr/>
          <a:lstStyle>
            <a:lvl1pPr>
              <a:defRPr/>
            </a:lvl1pPr>
          </a:lstStyle>
          <a:p>
            <a:fld id="{AFDE293F-F71D-4219-86F1-39E1BE2C5F7D}"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18" Type="http://schemas.openxmlformats.org/officeDocument/2006/relationships/oleObject" Target="../embeddings/oleObject6.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oleObject" Target="../embeddings/oleObject5.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4.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vmlDrawing" Target="../drawings/vmlDrawing3.vml"/><Relationship Id="rId18" Type="http://schemas.openxmlformats.org/officeDocument/2006/relationships/oleObject" Target="../embeddings/oleObject9.bin"/><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6.xml"/><Relationship Id="rId16" Type="http://schemas.openxmlformats.org/officeDocument/2006/relationships/oleObject" Target="../embeddings/oleObject8.bin"/><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png"/><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oleObject" Target="../embeddings/oleObject7.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77"/>
          <p:cNvGraphicFramePr>
            <a:graphicFrameLocks noChangeAspect="1"/>
          </p:cNvGraphicFramePr>
          <p:nvPr/>
        </p:nvGraphicFramePr>
        <p:xfrm>
          <a:off x="0" y="6597650"/>
          <a:ext cx="9144000" cy="271463"/>
        </p:xfrm>
        <a:graphic>
          <a:graphicData uri="http://schemas.openxmlformats.org/presentationml/2006/ole">
            <mc:AlternateContent xmlns:mc="http://schemas.openxmlformats.org/markup-compatibility/2006">
              <mc:Choice xmlns:v="urn:schemas-microsoft-com:vml" Requires="v">
                <p:oleObj spid="_x0000_s1092" name="Image" r:id="rId14" imgW="6273016" imgH="304547" progId="">
                  <p:embed/>
                </p:oleObj>
              </mc:Choice>
              <mc:Fallback>
                <p:oleObj name="Image" r:id="rId14" imgW="6273016" imgH="304547" progId="">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ltGray">
                      <a:xfrm>
                        <a:off x="0" y="6597650"/>
                        <a:ext cx="9144000" cy="271463"/>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102" name="Rectangle 78"/>
          <p:cNvSpPr>
            <a:spLocks noChangeArrowheads="1"/>
          </p:cNvSpPr>
          <p:nvPr/>
        </p:nvSpPr>
        <p:spPr bwMode="ltGray">
          <a:xfrm>
            <a:off x="0" y="0"/>
            <a:ext cx="9144000" cy="908050"/>
          </a:xfrm>
          <a:prstGeom prst="rect">
            <a:avLst/>
          </a:prstGeom>
          <a:gradFill rotWithShape="1">
            <a:gsLst>
              <a:gs pos="0">
                <a:schemeClr val="accent1">
                  <a:gamma/>
                  <a:shade val="46275"/>
                  <a:invGamma/>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graphicFrame>
        <p:nvGraphicFramePr>
          <p:cNvPr id="1027" name="Object 79"/>
          <p:cNvGraphicFramePr>
            <a:graphicFrameLocks noChangeAspect="1"/>
          </p:cNvGraphicFramePr>
          <p:nvPr/>
        </p:nvGraphicFramePr>
        <p:xfrm>
          <a:off x="7458075" y="-9525"/>
          <a:ext cx="858838" cy="917575"/>
        </p:xfrm>
        <a:graphic>
          <a:graphicData uri="http://schemas.openxmlformats.org/presentationml/2006/ole">
            <mc:AlternateContent xmlns:mc="http://schemas.openxmlformats.org/markup-compatibility/2006">
              <mc:Choice xmlns:v="urn:schemas-microsoft-com:vml" Requires="v">
                <p:oleObj spid="_x0000_s1093" name="Image" r:id="rId16" imgW="1904762" imgH="2006349" progId="">
                  <p:embed/>
                </p:oleObj>
              </mc:Choice>
              <mc:Fallback>
                <p:oleObj name="Image" r:id="rId16" imgW="1904762" imgH="2006349" progId="">
                  <p:embed/>
                  <p:pic>
                    <p:nvPicPr>
                      <p:cNvPr id="0" name="Object 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ltGray">
                      <a:xfrm>
                        <a:off x="7458075" y="-9525"/>
                        <a:ext cx="858838"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aphicFrame>
        <p:nvGraphicFramePr>
          <p:cNvPr id="1028" name="Object 80"/>
          <p:cNvGraphicFramePr>
            <a:graphicFrameLocks noChangeAspect="1"/>
          </p:cNvGraphicFramePr>
          <p:nvPr/>
        </p:nvGraphicFramePr>
        <p:xfrm>
          <a:off x="8316913" y="-9525"/>
          <a:ext cx="827087" cy="917575"/>
        </p:xfrm>
        <a:graphic>
          <a:graphicData uri="http://schemas.openxmlformats.org/presentationml/2006/ole">
            <mc:AlternateContent xmlns:mc="http://schemas.openxmlformats.org/markup-compatibility/2006">
              <mc:Choice xmlns:v="urn:schemas-microsoft-com:vml" Requires="v">
                <p:oleObj spid="_x0000_s1094" name="Image" r:id="rId18" imgW="1523272" imgH="1676190" progId="">
                  <p:embed/>
                </p:oleObj>
              </mc:Choice>
              <mc:Fallback>
                <p:oleObj name="Image" r:id="rId18" imgW="1523272" imgH="1676190" progId="">
                  <p:embed/>
                  <p:pic>
                    <p:nvPicPr>
                      <p:cNvPr id="0" name="Object 8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ltGray">
                      <a:xfrm>
                        <a:off x="8316913" y="-9525"/>
                        <a:ext cx="827087"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031" name="Rectangle 3"/>
          <p:cNvSpPr>
            <a:spLocks noGrp="1" noChangeArrowheads="1"/>
          </p:cNvSpPr>
          <p:nvPr>
            <p:ph type="body" idx="1"/>
          </p:nvPr>
        </p:nvSpPr>
        <p:spPr bwMode="auto">
          <a:xfrm>
            <a:off x="457200" y="1143000"/>
            <a:ext cx="8229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3" name="Rectangle 2"/>
          <p:cNvSpPr>
            <a:spLocks noGrp="1" noChangeArrowheads="1"/>
          </p:cNvSpPr>
          <p:nvPr>
            <p:ph type="title"/>
          </p:nvPr>
        </p:nvSpPr>
        <p:spPr bwMode="white">
          <a:xfrm>
            <a:off x="755650" y="44450"/>
            <a:ext cx="6553200"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6"/>
          <p:cNvSpPr>
            <a:spLocks noGrp="1" noChangeArrowheads="1"/>
          </p:cNvSpPr>
          <p:nvPr>
            <p:ph type="sldNum" sz="quarter" idx="4"/>
          </p:nvPr>
        </p:nvSpPr>
        <p:spPr bwMode="white">
          <a:xfrm>
            <a:off x="3419475" y="6594475"/>
            <a:ext cx="2133600" cy="263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ea typeface="宋体" pitchFamily="2" charset="-122"/>
              </a:defRPr>
            </a:lvl1pPr>
          </a:lstStyle>
          <a:p>
            <a:fld id="{AFDE293F-F71D-4219-86F1-39E1BE2C5F7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000" b="1">
          <a:solidFill>
            <a:schemeClr val="bg1"/>
          </a:solidFill>
          <a:latin typeface="+mj-lt"/>
          <a:ea typeface="+mj-ea"/>
          <a:cs typeface="+mj-cs"/>
        </a:defRPr>
      </a:lvl1pPr>
      <a:lvl2pPr algn="l" rtl="0" eaLnBrk="1" fontAlgn="base" hangingPunct="1">
        <a:spcBef>
          <a:spcPct val="0"/>
        </a:spcBef>
        <a:spcAft>
          <a:spcPct val="0"/>
        </a:spcAft>
        <a:defRPr sz="4000" b="1">
          <a:solidFill>
            <a:schemeClr val="bg1"/>
          </a:solidFill>
          <a:latin typeface="黑体" pitchFamily="2" charset="-122"/>
          <a:ea typeface="黑体" pitchFamily="2" charset="-122"/>
        </a:defRPr>
      </a:lvl2pPr>
      <a:lvl3pPr algn="l" rtl="0" eaLnBrk="1" fontAlgn="base" hangingPunct="1">
        <a:spcBef>
          <a:spcPct val="0"/>
        </a:spcBef>
        <a:spcAft>
          <a:spcPct val="0"/>
        </a:spcAft>
        <a:defRPr sz="4000" b="1">
          <a:solidFill>
            <a:schemeClr val="bg1"/>
          </a:solidFill>
          <a:latin typeface="黑体" pitchFamily="2" charset="-122"/>
          <a:ea typeface="黑体" pitchFamily="2" charset="-122"/>
        </a:defRPr>
      </a:lvl3pPr>
      <a:lvl4pPr algn="l" rtl="0" eaLnBrk="1" fontAlgn="base" hangingPunct="1">
        <a:spcBef>
          <a:spcPct val="0"/>
        </a:spcBef>
        <a:spcAft>
          <a:spcPct val="0"/>
        </a:spcAft>
        <a:defRPr sz="4000" b="1">
          <a:solidFill>
            <a:schemeClr val="bg1"/>
          </a:solidFill>
          <a:latin typeface="黑体" pitchFamily="2" charset="-122"/>
          <a:ea typeface="黑体" pitchFamily="2" charset="-122"/>
        </a:defRPr>
      </a:lvl4pPr>
      <a:lvl5pPr algn="l" rtl="0" eaLnBrk="1" fontAlgn="base" hangingPunct="1">
        <a:spcBef>
          <a:spcPct val="0"/>
        </a:spcBef>
        <a:spcAft>
          <a:spcPct val="0"/>
        </a:spcAft>
        <a:defRPr sz="4000" b="1">
          <a:solidFill>
            <a:schemeClr val="bg1"/>
          </a:solidFill>
          <a:latin typeface="黑体" pitchFamily="2" charset="-122"/>
          <a:ea typeface="黑体" pitchFamily="2" charset="-122"/>
        </a:defRPr>
      </a:lvl5pPr>
      <a:lvl6pPr marL="457200" algn="l" rtl="0" eaLnBrk="1" fontAlgn="base" hangingPunct="1">
        <a:spcBef>
          <a:spcPct val="0"/>
        </a:spcBef>
        <a:spcAft>
          <a:spcPct val="0"/>
        </a:spcAft>
        <a:defRPr sz="4000" b="1">
          <a:solidFill>
            <a:schemeClr val="bg1"/>
          </a:solidFill>
          <a:latin typeface="黑体" pitchFamily="2" charset="-122"/>
          <a:ea typeface="黑体" pitchFamily="2" charset="-122"/>
        </a:defRPr>
      </a:lvl6pPr>
      <a:lvl7pPr marL="914400" algn="l" rtl="0" eaLnBrk="1" fontAlgn="base" hangingPunct="1">
        <a:spcBef>
          <a:spcPct val="0"/>
        </a:spcBef>
        <a:spcAft>
          <a:spcPct val="0"/>
        </a:spcAft>
        <a:defRPr sz="4000" b="1">
          <a:solidFill>
            <a:schemeClr val="bg1"/>
          </a:solidFill>
          <a:latin typeface="黑体" pitchFamily="2" charset="-122"/>
          <a:ea typeface="黑体" pitchFamily="2" charset="-122"/>
        </a:defRPr>
      </a:lvl7pPr>
      <a:lvl8pPr marL="1371600" algn="l" rtl="0" eaLnBrk="1" fontAlgn="base" hangingPunct="1">
        <a:spcBef>
          <a:spcPct val="0"/>
        </a:spcBef>
        <a:spcAft>
          <a:spcPct val="0"/>
        </a:spcAft>
        <a:defRPr sz="4000" b="1">
          <a:solidFill>
            <a:schemeClr val="bg1"/>
          </a:solidFill>
          <a:latin typeface="黑体" pitchFamily="2" charset="-122"/>
          <a:ea typeface="黑体" pitchFamily="2" charset="-122"/>
        </a:defRPr>
      </a:lvl8pPr>
      <a:lvl9pPr marL="1828800" algn="l" rtl="0" eaLnBrk="1" fontAlgn="base" hangingPunct="1">
        <a:spcBef>
          <a:spcPct val="0"/>
        </a:spcBef>
        <a:spcAft>
          <a:spcPct val="0"/>
        </a:spcAft>
        <a:defRPr sz="4000" b="1">
          <a:solidFill>
            <a:schemeClr val="bg1"/>
          </a:solidFill>
          <a:latin typeface="黑体" pitchFamily="2" charset="-122"/>
          <a:ea typeface="黑体" pitchFamily="2" charset="-122"/>
        </a:defRPr>
      </a:lvl9pPr>
    </p:titleStyle>
    <p:bodyStyle>
      <a:lvl1pPr marL="342900" indent="-342900" algn="l" rtl="0" eaLnBrk="1" fontAlgn="base" hangingPunct="1">
        <a:lnSpc>
          <a:spcPct val="110000"/>
        </a:lnSpc>
        <a:spcBef>
          <a:spcPct val="20000"/>
        </a:spcBef>
        <a:spcAft>
          <a:spcPct val="10000"/>
        </a:spcAft>
        <a:buClr>
          <a:srgbClr val="FF0000"/>
        </a:buClr>
        <a:buFont typeface="Wingdings" pitchFamily="2" charset="2"/>
        <a:buChar char="v"/>
        <a:defRPr sz="2800" b="1">
          <a:solidFill>
            <a:srgbClr val="000000"/>
          </a:solidFill>
          <a:latin typeface="+mn-lt"/>
          <a:ea typeface="+mn-ea"/>
          <a:cs typeface="+mn-cs"/>
        </a:defRPr>
      </a:lvl1pPr>
      <a:lvl2pPr marL="742950" indent="-285750" algn="l" rtl="0" eaLnBrk="1" fontAlgn="base" hangingPunct="1">
        <a:lnSpc>
          <a:spcPct val="110000"/>
        </a:lnSpc>
        <a:spcBef>
          <a:spcPct val="20000"/>
        </a:spcBef>
        <a:spcAft>
          <a:spcPct val="0"/>
        </a:spcAft>
        <a:buClr>
          <a:schemeClr val="accent1"/>
        </a:buClr>
        <a:buFont typeface="Wingdings" pitchFamily="2" charset="2"/>
        <a:buChar char="§"/>
        <a:defRPr sz="2400" b="1">
          <a:solidFill>
            <a:srgbClr val="000000"/>
          </a:solidFill>
          <a:latin typeface="+mn-lt"/>
          <a:ea typeface="+mn-ea"/>
        </a:defRPr>
      </a:lvl2pPr>
      <a:lvl3pPr marL="1143000" indent="-228600" algn="l" rtl="0" eaLnBrk="1" fontAlgn="base" hangingPunct="1">
        <a:spcBef>
          <a:spcPct val="20000"/>
        </a:spcBef>
        <a:spcAft>
          <a:spcPct val="0"/>
        </a:spcAft>
        <a:buClr>
          <a:schemeClr val="tx1"/>
        </a:buClr>
        <a:buChar char="•"/>
        <a:defRPr sz="2200" b="1">
          <a:solidFill>
            <a:schemeClr val="tx2"/>
          </a:solidFill>
          <a:latin typeface="+mn-lt"/>
          <a:ea typeface="+mn-ea"/>
        </a:defRPr>
      </a:lvl3pPr>
      <a:lvl4pPr marL="1600200" indent="-228600" algn="l" rtl="0" eaLnBrk="1" fontAlgn="base" hangingPunct="1">
        <a:spcBef>
          <a:spcPct val="20000"/>
        </a:spcBef>
        <a:spcAft>
          <a:spcPct val="0"/>
        </a:spcAft>
        <a:buChar char="–"/>
        <a:defRPr sz="2000" b="1">
          <a:solidFill>
            <a:schemeClr val="tx2"/>
          </a:solidFill>
          <a:latin typeface="+mn-lt"/>
          <a:ea typeface="+mn-ea"/>
        </a:defRPr>
      </a:lvl4pPr>
      <a:lvl5pPr marL="2057400" indent="-228600" algn="l" rtl="0" eaLnBrk="1" fontAlgn="base" hangingPunct="1">
        <a:spcBef>
          <a:spcPct val="20000"/>
        </a:spcBef>
        <a:spcAft>
          <a:spcPct val="0"/>
        </a:spcAft>
        <a:buChar char="»"/>
        <a:defRPr sz="2000" b="1">
          <a:solidFill>
            <a:schemeClr val="tx2"/>
          </a:solidFill>
          <a:latin typeface="+mn-lt"/>
          <a:ea typeface="+mn-ea"/>
        </a:defRPr>
      </a:lvl5pPr>
      <a:lvl6pPr marL="2514600" indent="-228600" algn="l" rtl="0" eaLnBrk="1" fontAlgn="base" hangingPunct="1">
        <a:spcBef>
          <a:spcPct val="20000"/>
        </a:spcBef>
        <a:spcAft>
          <a:spcPct val="0"/>
        </a:spcAft>
        <a:buChar char="»"/>
        <a:defRPr sz="2000" b="1">
          <a:solidFill>
            <a:schemeClr val="tx2"/>
          </a:solidFill>
          <a:latin typeface="+mn-lt"/>
          <a:ea typeface="+mn-ea"/>
        </a:defRPr>
      </a:lvl6pPr>
      <a:lvl7pPr marL="2971800" indent="-228600" algn="l" rtl="0" eaLnBrk="1" fontAlgn="base" hangingPunct="1">
        <a:spcBef>
          <a:spcPct val="20000"/>
        </a:spcBef>
        <a:spcAft>
          <a:spcPct val="0"/>
        </a:spcAft>
        <a:buChar char="»"/>
        <a:defRPr sz="2000" b="1">
          <a:solidFill>
            <a:schemeClr val="tx2"/>
          </a:solidFill>
          <a:latin typeface="+mn-lt"/>
          <a:ea typeface="+mn-ea"/>
        </a:defRPr>
      </a:lvl7pPr>
      <a:lvl8pPr marL="3429000" indent="-228600" algn="l" rtl="0" eaLnBrk="1" fontAlgn="base" hangingPunct="1">
        <a:spcBef>
          <a:spcPct val="20000"/>
        </a:spcBef>
        <a:spcAft>
          <a:spcPct val="0"/>
        </a:spcAft>
        <a:buChar char="»"/>
        <a:defRPr sz="2000" b="1">
          <a:solidFill>
            <a:schemeClr val="tx2"/>
          </a:solidFill>
          <a:latin typeface="+mn-lt"/>
          <a:ea typeface="+mn-ea"/>
        </a:defRPr>
      </a:lvl8pPr>
      <a:lvl9pPr marL="3886200" indent="-228600" algn="l" rtl="0" eaLnBrk="1" fontAlgn="base" hangingPunct="1">
        <a:spcBef>
          <a:spcPct val="20000"/>
        </a:spcBef>
        <a:spcAft>
          <a:spcPct val="0"/>
        </a:spcAft>
        <a:buChar char="»"/>
        <a:defRPr sz="2000" b="1">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6597650"/>
          <a:ext cx="9144000" cy="271463"/>
        </p:xfrm>
        <a:graphic>
          <a:graphicData uri="http://schemas.openxmlformats.org/presentationml/2006/ole">
            <mc:AlternateContent xmlns:mc="http://schemas.openxmlformats.org/markup-compatibility/2006">
              <mc:Choice xmlns:v="urn:schemas-microsoft-com:vml" Requires="v">
                <p:oleObj spid="_x0000_s2116" name="Image" r:id="rId14" imgW="6273016" imgH="304547" progId="">
                  <p:embed/>
                </p:oleObj>
              </mc:Choice>
              <mc:Fallback>
                <p:oleObj name="Image" r:id="rId14" imgW="6273016" imgH="304547" progId="">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ltGray">
                      <a:xfrm>
                        <a:off x="0" y="6597650"/>
                        <a:ext cx="9144000" cy="271463"/>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318467" name="Rectangle 3"/>
          <p:cNvSpPr>
            <a:spLocks noChangeArrowheads="1"/>
          </p:cNvSpPr>
          <p:nvPr/>
        </p:nvSpPr>
        <p:spPr bwMode="ltGray">
          <a:xfrm>
            <a:off x="0" y="0"/>
            <a:ext cx="9144000" cy="908050"/>
          </a:xfrm>
          <a:prstGeom prst="rect">
            <a:avLst/>
          </a:prstGeom>
          <a:gradFill rotWithShape="1">
            <a:gsLst>
              <a:gs pos="0">
                <a:schemeClr val="accent1">
                  <a:gamma/>
                  <a:shade val="46275"/>
                  <a:invGamma/>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graphicFrame>
        <p:nvGraphicFramePr>
          <p:cNvPr id="2051" name="Object 4"/>
          <p:cNvGraphicFramePr>
            <a:graphicFrameLocks noChangeAspect="1"/>
          </p:cNvGraphicFramePr>
          <p:nvPr/>
        </p:nvGraphicFramePr>
        <p:xfrm>
          <a:off x="7458075" y="-9525"/>
          <a:ext cx="858838" cy="917575"/>
        </p:xfrm>
        <a:graphic>
          <a:graphicData uri="http://schemas.openxmlformats.org/presentationml/2006/ole">
            <mc:AlternateContent xmlns:mc="http://schemas.openxmlformats.org/markup-compatibility/2006">
              <mc:Choice xmlns:v="urn:schemas-microsoft-com:vml" Requires="v">
                <p:oleObj spid="_x0000_s2117" name="Image" r:id="rId16" imgW="1904762" imgH="2006349" progId="">
                  <p:embed/>
                </p:oleObj>
              </mc:Choice>
              <mc:Fallback>
                <p:oleObj name="Image" r:id="rId16" imgW="1904762" imgH="2006349" progId="">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ltGray">
                      <a:xfrm>
                        <a:off x="7458075" y="-9525"/>
                        <a:ext cx="858838"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aphicFrame>
        <p:nvGraphicFramePr>
          <p:cNvPr id="2052" name="Object 5"/>
          <p:cNvGraphicFramePr>
            <a:graphicFrameLocks noChangeAspect="1"/>
          </p:cNvGraphicFramePr>
          <p:nvPr/>
        </p:nvGraphicFramePr>
        <p:xfrm>
          <a:off x="8316913" y="-9525"/>
          <a:ext cx="827087" cy="917575"/>
        </p:xfrm>
        <a:graphic>
          <a:graphicData uri="http://schemas.openxmlformats.org/presentationml/2006/ole">
            <mc:AlternateContent xmlns:mc="http://schemas.openxmlformats.org/markup-compatibility/2006">
              <mc:Choice xmlns:v="urn:schemas-microsoft-com:vml" Requires="v">
                <p:oleObj spid="_x0000_s2118" name="Image" r:id="rId18" imgW="1523272" imgH="1676190" progId="">
                  <p:embed/>
                </p:oleObj>
              </mc:Choice>
              <mc:Fallback>
                <p:oleObj name="Image" r:id="rId18" imgW="1523272" imgH="1676190" progId="">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ltGray">
                      <a:xfrm>
                        <a:off x="8316913" y="-9525"/>
                        <a:ext cx="827087"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2055" name="Rectangle 6"/>
          <p:cNvSpPr>
            <a:spLocks noGrp="1" noChangeArrowheads="1"/>
          </p:cNvSpPr>
          <p:nvPr>
            <p:ph type="body" idx="1"/>
          </p:nvPr>
        </p:nvSpPr>
        <p:spPr bwMode="auto">
          <a:xfrm>
            <a:off x="457200" y="1143000"/>
            <a:ext cx="8229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7" name="Rectangle 8"/>
          <p:cNvSpPr>
            <a:spLocks noGrp="1" noChangeArrowheads="1"/>
          </p:cNvSpPr>
          <p:nvPr>
            <p:ph type="title"/>
          </p:nvPr>
        </p:nvSpPr>
        <p:spPr bwMode="white">
          <a:xfrm>
            <a:off x="533400" y="44450"/>
            <a:ext cx="6629400"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18473" name="Rectangle 9"/>
          <p:cNvSpPr>
            <a:spLocks noGrp="1" noChangeArrowheads="1"/>
          </p:cNvSpPr>
          <p:nvPr>
            <p:ph type="sldNum" sz="quarter" idx="4"/>
          </p:nvPr>
        </p:nvSpPr>
        <p:spPr bwMode="white">
          <a:xfrm>
            <a:off x="3419475" y="6594475"/>
            <a:ext cx="2133600" cy="263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ea typeface="+mn-ea"/>
              </a:defRPr>
            </a:lvl1pPr>
          </a:lstStyle>
          <a:p>
            <a:pPr>
              <a:defRPr/>
            </a:pPr>
            <a:fld id="{DC7684A0-1172-4886-9DDC-FCA34062816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fontAlgn="base" hangingPunct="1">
        <a:spcBef>
          <a:spcPct val="0"/>
        </a:spcBef>
        <a:spcAft>
          <a:spcPct val="0"/>
        </a:spcAft>
        <a:defRPr sz="4000" b="1">
          <a:solidFill>
            <a:schemeClr val="bg1"/>
          </a:solidFill>
          <a:latin typeface="+mj-lt"/>
          <a:ea typeface="+mj-ea"/>
          <a:cs typeface="+mj-cs"/>
        </a:defRPr>
      </a:lvl1pPr>
      <a:lvl2pPr algn="l" rtl="0" eaLnBrk="1" fontAlgn="base" hangingPunct="1">
        <a:spcBef>
          <a:spcPct val="0"/>
        </a:spcBef>
        <a:spcAft>
          <a:spcPct val="0"/>
        </a:spcAft>
        <a:defRPr sz="4000" b="1">
          <a:solidFill>
            <a:schemeClr val="bg1"/>
          </a:solidFill>
          <a:latin typeface="黑体" pitchFamily="2" charset="-122"/>
          <a:ea typeface="宋体" pitchFamily="2" charset="-122"/>
        </a:defRPr>
      </a:lvl2pPr>
      <a:lvl3pPr algn="l" rtl="0" eaLnBrk="1" fontAlgn="base" hangingPunct="1">
        <a:spcBef>
          <a:spcPct val="0"/>
        </a:spcBef>
        <a:spcAft>
          <a:spcPct val="0"/>
        </a:spcAft>
        <a:defRPr sz="4000" b="1">
          <a:solidFill>
            <a:schemeClr val="bg1"/>
          </a:solidFill>
          <a:latin typeface="黑体" pitchFamily="2" charset="-122"/>
          <a:ea typeface="宋体" pitchFamily="2" charset="-122"/>
        </a:defRPr>
      </a:lvl3pPr>
      <a:lvl4pPr algn="l" rtl="0" eaLnBrk="1" fontAlgn="base" hangingPunct="1">
        <a:spcBef>
          <a:spcPct val="0"/>
        </a:spcBef>
        <a:spcAft>
          <a:spcPct val="0"/>
        </a:spcAft>
        <a:defRPr sz="4000" b="1">
          <a:solidFill>
            <a:schemeClr val="bg1"/>
          </a:solidFill>
          <a:latin typeface="黑体" pitchFamily="2" charset="-122"/>
          <a:ea typeface="宋体" pitchFamily="2" charset="-122"/>
        </a:defRPr>
      </a:lvl4pPr>
      <a:lvl5pPr algn="l" rtl="0" eaLnBrk="1" fontAlgn="base" hangingPunct="1">
        <a:spcBef>
          <a:spcPct val="0"/>
        </a:spcBef>
        <a:spcAft>
          <a:spcPct val="0"/>
        </a:spcAft>
        <a:defRPr sz="4000" b="1">
          <a:solidFill>
            <a:schemeClr val="bg1"/>
          </a:solidFill>
          <a:latin typeface="黑体" pitchFamily="2" charset="-122"/>
          <a:ea typeface="宋体" pitchFamily="2" charset="-122"/>
        </a:defRPr>
      </a:lvl5pPr>
      <a:lvl6pPr marL="457200" algn="l" rtl="0" eaLnBrk="1" fontAlgn="base" hangingPunct="1">
        <a:spcBef>
          <a:spcPct val="0"/>
        </a:spcBef>
        <a:spcAft>
          <a:spcPct val="0"/>
        </a:spcAft>
        <a:defRPr sz="4000" b="1">
          <a:solidFill>
            <a:schemeClr val="bg1"/>
          </a:solidFill>
          <a:latin typeface="黑体" pitchFamily="2" charset="-122"/>
          <a:ea typeface="宋体" pitchFamily="2" charset="-122"/>
        </a:defRPr>
      </a:lvl6pPr>
      <a:lvl7pPr marL="914400" algn="l" rtl="0" eaLnBrk="1" fontAlgn="base" hangingPunct="1">
        <a:spcBef>
          <a:spcPct val="0"/>
        </a:spcBef>
        <a:spcAft>
          <a:spcPct val="0"/>
        </a:spcAft>
        <a:defRPr sz="4000" b="1">
          <a:solidFill>
            <a:schemeClr val="bg1"/>
          </a:solidFill>
          <a:latin typeface="黑体" pitchFamily="2" charset="-122"/>
          <a:ea typeface="宋体" pitchFamily="2" charset="-122"/>
        </a:defRPr>
      </a:lvl7pPr>
      <a:lvl8pPr marL="1371600" algn="l" rtl="0" eaLnBrk="1" fontAlgn="base" hangingPunct="1">
        <a:spcBef>
          <a:spcPct val="0"/>
        </a:spcBef>
        <a:spcAft>
          <a:spcPct val="0"/>
        </a:spcAft>
        <a:defRPr sz="4000" b="1">
          <a:solidFill>
            <a:schemeClr val="bg1"/>
          </a:solidFill>
          <a:latin typeface="黑体" pitchFamily="2" charset="-122"/>
          <a:ea typeface="宋体" pitchFamily="2" charset="-122"/>
        </a:defRPr>
      </a:lvl8pPr>
      <a:lvl9pPr marL="1828800" algn="l" rtl="0" eaLnBrk="1" fontAlgn="base" hangingPunct="1">
        <a:spcBef>
          <a:spcPct val="0"/>
        </a:spcBef>
        <a:spcAft>
          <a:spcPct val="0"/>
        </a:spcAft>
        <a:defRPr sz="4000" b="1">
          <a:solidFill>
            <a:schemeClr val="bg1"/>
          </a:solidFill>
          <a:latin typeface="黑体" pitchFamily="2" charset="-122"/>
          <a:ea typeface="宋体" pitchFamily="2" charset="-122"/>
        </a:defRPr>
      </a:lvl9pPr>
    </p:titleStyle>
    <p:bodyStyle>
      <a:lvl1pPr marL="342900" indent="-342900" algn="l" rtl="0" eaLnBrk="1" fontAlgn="base" hangingPunct="1">
        <a:lnSpc>
          <a:spcPct val="110000"/>
        </a:lnSpc>
        <a:spcBef>
          <a:spcPct val="20000"/>
        </a:spcBef>
        <a:spcAft>
          <a:spcPct val="10000"/>
        </a:spcAft>
        <a:buClr>
          <a:srgbClr val="FF0000"/>
        </a:buClr>
        <a:buFont typeface="Wingdings" pitchFamily="2" charset="2"/>
        <a:buChar char="v"/>
        <a:defRPr sz="2800" b="1">
          <a:solidFill>
            <a:srgbClr val="000000"/>
          </a:solidFill>
          <a:latin typeface="+mn-lt"/>
          <a:ea typeface="+mn-ea"/>
          <a:cs typeface="+mn-cs"/>
        </a:defRPr>
      </a:lvl1pPr>
      <a:lvl2pPr marL="742950" indent="-285750" algn="l" rtl="0" eaLnBrk="1" fontAlgn="base" hangingPunct="1">
        <a:lnSpc>
          <a:spcPct val="110000"/>
        </a:lnSpc>
        <a:spcBef>
          <a:spcPct val="20000"/>
        </a:spcBef>
        <a:spcAft>
          <a:spcPct val="0"/>
        </a:spcAft>
        <a:buClr>
          <a:schemeClr val="accent1"/>
        </a:buClr>
        <a:buFont typeface="Wingdings" pitchFamily="2" charset="2"/>
        <a:buChar char="§"/>
        <a:defRPr sz="2400" b="1">
          <a:solidFill>
            <a:srgbClr val="000000"/>
          </a:solidFill>
          <a:latin typeface="+mn-lt"/>
          <a:ea typeface="+mn-ea"/>
        </a:defRPr>
      </a:lvl2pPr>
      <a:lvl3pPr marL="1143000" indent="-228600" algn="l" rtl="0" eaLnBrk="1" fontAlgn="base" hangingPunct="1">
        <a:spcBef>
          <a:spcPct val="20000"/>
        </a:spcBef>
        <a:spcAft>
          <a:spcPct val="0"/>
        </a:spcAft>
        <a:buClr>
          <a:schemeClr val="tx1"/>
        </a:buClr>
        <a:buChar char="•"/>
        <a:defRPr sz="2200" b="1">
          <a:solidFill>
            <a:schemeClr val="tx2"/>
          </a:solidFill>
          <a:latin typeface="+mn-lt"/>
          <a:ea typeface="+mn-ea"/>
        </a:defRPr>
      </a:lvl3pPr>
      <a:lvl4pPr marL="1600200" indent="-228600" algn="l" rtl="0" eaLnBrk="1" fontAlgn="base" hangingPunct="1">
        <a:spcBef>
          <a:spcPct val="20000"/>
        </a:spcBef>
        <a:spcAft>
          <a:spcPct val="0"/>
        </a:spcAft>
        <a:buChar char="–"/>
        <a:defRPr sz="2000" b="1">
          <a:solidFill>
            <a:schemeClr val="tx2"/>
          </a:solidFill>
          <a:latin typeface="+mn-lt"/>
          <a:ea typeface="+mn-ea"/>
        </a:defRPr>
      </a:lvl4pPr>
      <a:lvl5pPr marL="2057400" indent="-228600" algn="l" rtl="0" eaLnBrk="1" fontAlgn="base" hangingPunct="1">
        <a:spcBef>
          <a:spcPct val="20000"/>
        </a:spcBef>
        <a:spcAft>
          <a:spcPct val="0"/>
        </a:spcAft>
        <a:buChar char="»"/>
        <a:defRPr sz="2000" b="1">
          <a:solidFill>
            <a:schemeClr val="tx2"/>
          </a:solidFill>
          <a:latin typeface="+mn-lt"/>
          <a:ea typeface="+mn-ea"/>
        </a:defRPr>
      </a:lvl5pPr>
      <a:lvl6pPr marL="2514600" indent="-228600" algn="l" rtl="0" eaLnBrk="1" fontAlgn="base" hangingPunct="1">
        <a:spcBef>
          <a:spcPct val="20000"/>
        </a:spcBef>
        <a:spcAft>
          <a:spcPct val="0"/>
        </a:spcAft>
        <a:buChar char="»"/>
        <a:defRPr sz="2000" b="1">
          <a:solidFill>
            <a:schemeClr val="tx2"/>
          </a:solidFill>
          <a:latin typeface="+mn-lt"/>
          <a:ea typeface="+mn-ea"/>
        </a:defRPr>
      </a:lvl6pPr>
      <a:lvl7pPr marL="2971800" indent="-228600" algn="l" rtl="0" eaLnBrk="1" fontAlgn="base" hangingPunct="1">
        <a:spcBef>
          <a:spcPct val="20000"/>
        </a:spcBef>
        <a:spcAft>
          <a:spcPct val="0"/>
        </a:spcAft>
        <a:buChar char="»"/>
        <a:defRPr sz="2000" b="1">
          <a:solidFill>
            <a:schemeClr val="tx2"/>
          </a:solidFill>
          <a:latin typeface="+mn-lt"/>
          <a:ea typeface="+mn-ea"/>
        </a:defRPr>
      </a:lvl7pPr>
      <a:lvl8pPr marL="3429000" indent="-228600" algn="l" rtl="0" eaLnBrk="1" fontAlgn="base" hangingPunct="1">
        <a:spcBef>
          <a:spcPct val="20000"/>
        </a:spcBef>
        <a:spcAft>
          <a:spcPct val="0"/>
        </a:spcAft>
        <a:buChar char="»"/>
        <a:defRPr sz="2000" b="1">
          <a:solidFill>
            <a:schemeClr val="tx2"/>
          </a:solidFill>
          <a:latin typeface="+mn-lt"/>
          <a:ea typeface="+mn-ea"/>
        </a:defRPr>
      </a:lvl8pPr>
      <a:lvl9pPr marL="3886200" indent="-228600" algn="l" rtl="0" eaLnBrk="1" fontAlgn="base" hangingPunct="1">
        <a:spcBef>
          <a:spcPct val="20000"/>
        </a:spcBef>
        <a:spcAft>
          <a:spcPct val="0"/>
        </a:spcAft>
        <a:buChar char="»"/>
        <a:defRPr sz="2000" b="1">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C0030"/>
            </a:gs>
            <a:gs pos="50000">
              <a:srgbClr val="0A0067"/>
            </a:gs>
            <a:gs pos="100000">
              <a:srgbClr val="0C0030"/>
            </a:gs>
          </a:gsLst>
          <a:lin ang="5400000" scaled="1"/>
        </a:gra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bwMode="auto">
          <a:xfrm>
            <a:off x="1636713" y="200025"/>
            <a:ext cx="7507287" cy="12763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edit Master title style</a:t>
            </a:r>
          </a:p>
        </p:txBody>
      </p:sp>
      <p:sp>
        <p:nvSpPr>
          <p:cNvPr id="291843" name="Rectangle 3"/>
          <p:cNvSpPr>
            <a:spLocks noGrp="1" noChangeArrowheads="1"/>
          </p:cNvSpPr>
          <p:nvPr>
            <p:ph type="body" idx="1"/>
          </p:nvPr>
        </p:nvSpPr>
        <p:spPr bwMode="auto">
          <a:xfrm>
            <a:off x="685800" y="1654175"/>
            <a:ext cx="7772400" cy="44418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1847" name="Rectangle 7"/>
          <p:cNvSpPr>
            <a:spLocks noGrp="1" noChangeArrowheads="1"/>
          </p:cNvSpPr>
          <p:nvPr>
            <p:ph type="sldNum" sz="quarter" idx="4"/>
          </p:nvPr>
        </p:nvSpPr>
        <p:spPr bwMode="auto">
          <a:xfrm>
            <a:off x="39688" y="6546850"/>
            <a:ext cx="1905000" cy="2984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000" b="0">
                <a:effectLst/>
                <a:latin typeface="Arial Narrow" pitchFamily="34" charset="0"/>
              </a:defRPr>
            </a:lvl1pPr>
          </a:lstStyle>
          <a:p>
            <a:pPr eaLnBrk="0" fontAlgn="base" hangingPunct="0">
              <a:spcBef>
                <a:spcPct val="0"/>
              </a:spcBef>
              <a:spcAft>
                <a:spcPct val="0"/>
              </a:spcAft>
            </a:pPr>
            <a:fld id="{DE875543-E543-4596-8946-0D8FA039EDBF}" type="slidenum">
              <a:rPr lang="en-US">
                <a:solidFill>
                  <a:srgbClr val="FFFFFF"/>
                </a:solidFill>
              </a:rPr>
              <a:pPr eaLnBrk="0" fontAlgn="base" hangingPunct="0">
                <a:spcBef>
                  <a:spcPct val="0"/>
                </a:spcBef>
                <a:spcAft>
                  <a:spcPct val="0"/>
                </a:spcAft>
              </a:pPr>
              <a:t>‹#›</a:t>
            </a:fld>
            <a:endParaRPr lang="en-US">
              <a:solidFill>
                <a:srgbClr val="FFFFFF"/>
              </a:solidFill>
            </a:endParaRP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strips dir="rd"/>
  </p:transition>
  <p:hf hdr="0" ftr="0" dt="0"/>
  <p:txStyles>
    <p:titleStyle>
      <a:lvl1pPr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4000" b="1">
          <a:solidFill>
            <a:schemeClr val="hlink"/>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itchFamily="2" charset="2"/>
        <a:buChar char="u"/>
        <a:defRPr sz="2000" b="1">
          <a:solidFill>
            <a:schemeClr val="hlink"/>
          </a:solidFill>
          <a:latin typeface="+mn-lt"/>
        </a:defRPr>
      </a:lvl2pPr>
      <a:lvl3pPr marL="1143000" indent="-228600" algn="l" rtl="0" eaLnBrk="0" fontAlgn="base" hangingPunct="0">
        <a:spcBef>
          <a:spcPct val="20000"/>
        </a:spcBef>
        <a:spcAft>
          <a:spcPct val="0"/>
        </a:spcAft>
        <a:buClr>
          <a:schemeClr val="tx2"/>
        </a:buClr>
        <a:buSzPct val="65000"/>
        <a:buFont typeface="Wingdings" pitchFamily="2" charset="2"/>
        <a:buChar char="u"/>
        <a:defRPr sz="2000">
          <a:solidFill>
            <a:schemeClr val="hlink"/>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u"/>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65000"/>
        <a:buFont typeface="Wingdings" pitchFamily="2" charset="2"/>
        <a:buChar char="u"/>
        <a:defRPr sz="2000">
          <a:solidFill>
            <a:schemeClr val="tx1"/>
          </a:solidFill>
          <a:latin typeface="+mn-lt"/>
        </a:defRPr>
      </a:lvl5pPr>
      <a:lvl6pPr marL="2514600" indent="-228600" algn="l" rtl="0" eaLnBrk="0" fontAlgn="base" hangingPunct="0">
        <a:spcBef>
          <a:spcPct val="20000"/>
        </a:spcBef>
        <a:spcAft>
          <a:spcPct val="0"/>
        </a:spcAft>
        <a:buClr>
          <a:schemeClr val="tx2"/>
        </a:buClr>
        <a:buSzPct val="65000"/>
        <a:buFont typeface="Wingdings" pitchFamily="2" charset="2"/>
        <a:buChar char="u"/>
        <a:defRPr sz="2000">
          <a:solidFill>
            <a:schemeClr val="tx1"/>
          </a:solidFill>
          <a:latin typeface="+mn-lt"/>
        </a:defRPr>
      </a:lvl6pPr>
      <a:lvl7pPr marL="2971800" indent="-228600" algn="l" rtl="0" eaLnBrk="0" fontAlgn="base" hangingPunct="0">
        <a:spcBef>
          <a:spcPct val="20000"/>
        </a:spcBef>
        <a:spcAft>
          <a:spcPct val="0"/>
        </a:spcAft>
        <a:buClr>
          <a:schemeClr val="tx2"/>
        </a:buClr>
        <a:buSzPct val="65000"/>
        <a:buFont typeface="Wingdings" pitchFamily="2" charset="2"/>
        <a:buChar char="u"/>
        <a:defRPr sz="2000">
          <a:solidFill>
            <a:schemeClr val="tx1"/>
          </a:solidFill>
          <a:latin typeface="+mn-lt"/>
        </a:defRPr>
      </a:lvl7pPr>
      <a:lvl8pPr marL="3429000" indent="-228600" algn="l" rtl="0" eaLnBrk="0" fontAlgn="base" hangingPunct="0">
        <a:spcBef>
          <a:spcPct val="20000"/>
        </a:spcBef>
        <a:spcAft>
          <a:spcPct val="0"/>
        </a:spcAft>
        <a:buClr>
          <a:schemeClr val="tx2"/>
        </a:buClr>
        <a:buSzPct val="65000"/>
        <a:buFont typeface="Wingdings" pitchFamily="2" charset="2"/>
        <a:buChar char="u"/>
        <a:defRPr sz="2000">
          <a:solidFill>
            <a:schemeClr val="tx1"/>
          </a:solidFill>
          <a:latin typeface="+mn-lt"/>
        </a:defRPr>
      </a:lvl8pPr>
      <a:lvl9pPr marL="3886200" indent="-228600" algn="l" rtl="0" eaLnBrk="0" fontAlgn="base" hangingPunct="0">
        <a:spcBef>
          <a:spcPct val="20000"/>
        </a:spcBef>
        <a:spcAft>
          <a:spcPct val="0"/>
        </a:spcAft>
        <a:buClr>
          <a:schemeClr val="tx2"/>
        </a:buClr>
        <a:buSzPct val="65000"/>
        <a:buFont typeface="Wingdings" pitchFamily="2" charset="2"/>
        <a:buChar char="u"/>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77"/>
          <p:cNvGraphicFramePr>
            <a:graphicFrameLocks noChangeAspect="1"/>
          </p:cNvGraphicFramePr>
          <p:nvPr/>
        </p:nvGraphicFramePr>
        <p:xfrm>
          <a:off x="0" y="6597650"/>
          <a:ext cx="9144000" cy="271463"/>
        </p:xfrm>
        <a:graphic>
          <a:graphicData uri="http://schemas.openxmlformats.org/presentationml/2006/ole">
            <mc:AlternateContent xmlns:mc="http://schemas.openxmlformats.org/markup-compatibility/2006">
              <mc:Choice xmlns:v="urn:schemas-microsoft-com:vml" Requires="v">
                <p:oleObj spid="_x0000_s50241" name="Image" r:id="rId14" imgW="6273016" imgH="304547" progId="">
                  <p:embed/>
                </p:oleObj>
              </mc:Choice>
              <mc:Fallback>
                <p:oleObj name="Image" r:id="rId14" imgW="6273016" imgH="304547"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ltGray">
                      <a:xfrm>
                        <a:off x="0" y="6597650"/>
                        <a:ext cx="9144000" cy="271463"/>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102" name="Rectangle 78"/>
          <p:cNvSpPr>
            <a:spLocks noChangeArrowheads="1"/>
          </p:cNvSpPr>
          <p:nvPr/>
        </p:nvSpPr>
        <p:spPr bwMode="ltGray">
          <a:xfrm>
            <a:off x="0" y="0"/>
            <a:ext cx="9144000" cy="908050"/>
          </a:xfrm>
          <a:prstGeom prst="rect">
            <a:avLst/>
          </a:prstGeom>
          <a:gradFill rotWithShape="1">
            <a:gsLst>
              <a:gs pos="0">
                <a:schemeClr val="accent1">
                  <a:gamma/>
                  <a:shade val="46275"/>
                  <a:invGamma/>
                </a:schemeClr>
              </a:gs>
              <a:gs pos="100000">
                <a:schemeClr val="accent1"/>
              </a:gs>
            </a:gsLst>
            <a:lin ang="0" scaled="1"/>
          </a:gradFill>
          <a:ln w="9525">
            <a:noFill/>
            <a:miter lim="800000"/>
            <a:headEnd/>
            <a:tailEnd/>
          </a:ln>
          <a:effectLst/>
        </p:spPr>
        <p:txBody>
          <a:bodyPr wrap="none" anchor="ctr"/>
          <a:lstStyle/>
          <a:p>
            <a:pPr fontAlgn="base">
              <a:spcBef>
                <a:spcPct val="0"/>
              </a:spcBef>
              <a:spcAft>
                <a:spcPct val="0"/>
              </a:spcAft>
              <a:defRPr/>
            </a:pPr>
            <a:endParaRPr lang="zh-CN" altLang="en-US">
              <a:solidFill>
                <a:srgbClr val="666635"/>
              </a:solidFill>
              <a:latin typeface="Arial" charset="0"/>
            </a:endParaRPr>
          </a:p>
        </p:txBody>
      </p:sp>
      <p:graphicFrame>
        <p:nvGraphicFramePr>
          <p:cNvPr id="1027" name="Object 79"/>
          <p:cNvGraphicFramePr>
            <a:graphicFrameLocks noChangeAspect="1"/>
          </p:cNvGraphicFramePr>
          <p:nvPr/>
        </p:nvGraphicFramePr>
        <p:xfrm>
          <a:off x="7458075" y="-9525"/>
          <a:ext cx="858838" cy="917575"/>
        </p:xfrm>
        <a:graphic>
          <a:graphicData uri="http://schemas.openxmlformats.org/presentationml/2006/ole">
            <mc:AlternateContent xmlns:mc="http://schemas.openxmlformats.org/markup-compatibility/2006">
              <mc:Choice xmlns:v="urn:schemas-microsoft-com:vml" Requires="v">
                <p:oleObj spid="_x0000_s50242" name="Image" r:id="rId16" imgW="1904762" imgH="2006349" progId="">
                  <p:embed/>
                </p:oleObj>
              </mc:Choice>
              <mc:Fallback>
                <p:oleObj name="Image" r:id="rId16" imgW="1904762" imgH="2006349"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ltGray">
                      <a:xfrm>
                        <a:off x="7458075" y="-9525"/>
                        <a:ext cx="858838"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aphicFrame>
        <p:nvGraphicFramePr>
          <p:cNvPr id="1028" name="Object 80"/>
          <p:cNvGraphicFramePr>
            <a:graphicFrameLocks noChangeAspect="1"/>
          </p:cNvGraphicFramePr>
          <p:nvPr/>
        </p:nvGraphicFramePr>
        <p:xfrm>
          <a:off x="8316913" y="-9525"/>
          <a:ext cx="827087" cy="917575"/>
        </p:xfrm>
        <a:graphic>
          <a:graphicData uri="http://schemas.openxmlformats.org/presentationml/2006/ole">
            <mc:AlternateContent xmlns:mc="http://schemas.openxmlformats.org/markup-compatibility/2006">
              <mc:Choice xmlns:v="urn:schemas-microsoft-com:vml" Requires="v">
                <p:oleObj spid="_x0000_s50243" name="Image" r:id="rId18" imgW="1523272" imgH="1676190" progId="">
                  <p:embed/>
                </p:oleObj>
              </mc:Choice>
              <mc:Fallback>
                <p:oleObj name="Image" r:id="rId18" imgW="1523272" imgH="1676190"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ltGray">
                      <a:xfrm>
                        <a:off x="8316913" y="-9525"/>
                        <a:ext cx="827087" cy="917575"/>
                      </a:xfrm>
                      <a:prstGeom prst="rect">
                        <a:avLst/>
                      </a:prstGeom>
                      <a:noFill/>
                      <a:ln>
                        <a:noFill/>
                      </a:ln>
                      <a:effectLst/>
                      <a:extLst>
                        <a:ext uri="{909E8E84-426E-40DD-AFC4-6F175D3DCCD1}">
                          <a14:hiddenFill xmlns:a14="http://schemas.microsoft.com/office/drawing/2010/main">
                            <a:solidFill>
                              <a:srgbClr val="83AE4E"/>
                            </a:solidFill>
                          </a14:hiddenFill>
                        </a:ext>
                        <a:ext uri="{91240B29-F687-4F45-9708-019B960494DF}">
                          <a14:hiddenLine xmlns:a14="http://schemas.microsoft.com/office/drawing/2010/main" w="9525">
                            <a:solidFill>
                              <a:srgbClr val="666635"/>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031" name="Rectangle 3"/>
          <p:cNvSpPr>
            <a:spLocks noGrp="1" noChangeArrowheads="1"/>
          </p:cNvSpPr>
          <p:nvPr>
            <p:ph type="body" idx="1"/>
          </p:nvPr>
        </p:nvSpPr>
        <p:spPr bwMode="auto">
          <a:xfrm>
            <a:off x="457200" y="1143000"/>
            <a:ext cx="8229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white">
          <a:xfrm>
            <a:off x="6365875" y="6624638"/>
            <a:ext cx="2743200"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smtClean="0">
                <a:solidFill>
                  <a:schemeClr val="bg1"/>
                </a:solidFill>
                <a:latin typeface="Verdana" pitchFamily="34" charset="0"/>
                <a:ea typeface="宋体" pitchFamily="2" charset="-122"/>
              </a:defRPr>
            </a:lvl1pPr>
          </a:lstStyle>
          <a:p>
            <a:pPr fontAlgn="base">
              <a:spcBef>
                <a:spcPct val="0"/>
              </a:spcBef>
              <a:spcAft>
                <a:spcPct val="0"/>
              </a:spcAft>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1033" name="Rectangle 2"/>
          <p:cNvSpPr>
            <a:spLocks noGrp="1" noChangeArrowheads="1"/>
          </p:cNvSpPr>
          <p:nvPr>
            <p:ph type="title"/>
          </p:nvPr>
        </p:nvSpPr>
        <p:spPr bwMode="white">
          <a:xfrm>
            <a:off x="755650" y="44450"/>
            <a:ext cx="6553200"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6"/>
          <p:cNvSpPr>
            <a:spLocks noGrp="1" noChangeArrowheads="1"/>
          </p:cNvSpPr>
          <p:nvPr>
            <p:ph type="sldNum" sz="quarter" idx="4"/>
          </p:nvPr>
        </p:nvSpPr>
        <p:spPr bwMode="white">
          <a:xfrm>
            <a:off x="3419475" y="6594475"/>
            <a:ext cx="2133600" cy="263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ea typeface="宋体" pitchFamily="2" charset="-122"/>
              </a:defRPr>
            </a:lvl1pPr>
          </a:lstStyle>
          <a:p>
            <a:pPr fontAlgn="base">
              <a:spcBef>
                <a:spcPct val="0"/>
              </a:spcBef>
              <a:spcAft>
                <a:spcPct val="0"/>
              </a:spcAft>
              <a:defRPr/>
            </a:pPr>
            <a:fld id="{51D5209C-A689-4DF0-B6AC-485D1B0EDF8E}" type="slidenum">
              <a:rPr lang="zh-CN" altLang="en-US">
                <a:latin typeface="Arial" charset="0"/>
              </a:rPr>
              <a:pPr fontAlgn="base">
                <a:spcBef>
                  <a:spcPct val="0"/>
                </a:spcBef>
                <a:spcAft>
                  <a:spcPct val="0"/>
                </a:spcAft>
                <a:defRPr/>
              </a:pPr>
              <a:t>‹#›</a:t>
            </a:fld>
            <a:endParaRPr lang="en-US" altLang="zh-CN">
              <a:latin typeface="Arial" charset="0"/>
            </a:endParaRPr>
          </a:p>
        </p:txBody>
      </p:sp>
    </p:spTree>
    <p:extLst>
      <p:ext uri="{BB962C8B-B14F-4D97-AF65-F5344CB8AC3E}">
        <p14:creationId xmlns:p14="http://schemas.microsoft.com/office/powerpoint/2010/main" val="413112719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dt="0"/>
  <p:txStyles>
    <p:titleStyle>
      <a:lvl1pPr algn="l" rtl="0" eaLnBrk="0" fontAlgn="base" hangingPunct="0">
        <a:spcBef>
          <a:spcPct val="0"/>
        </a:spcBef>
        <a:spcAft>
          <a:spcPct val="0"/>
        </a:spcAft>
        <a:defRPr sz="40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itchFamily="2" charset="-122"/>
          <a:ea typeface="黑体" pitchFamily="2" charset="-122"/>
        </a:defRPr>
      </a:lvl2pPr>
      <a:lvl3pPr algn="l" rtl="0" eaLnBrk="0" fontAlgn="base" hangingPunct="0">
        <a:spcBef>
          <a:spcPct val="0"/>
        </a:spcBef>
        <a:spcAft>
          <a:spcPct val="0"/>
        </a:spcAft>
        <a:defRPr sz="4000" b="1">
          <a:solidFill>
            <a:schemeClr val="bg1"/>
          </a:solidFill>
          <a:latin typeface="黑体" pitchFamily="2" charset="-122"/>
          <a:ea typeface="黑体" pitchFamily="2" charset="-122"/>
        </a:defRPr>
      </a:lvl3pPr>
      <a:lvl4pPr algn="l" rtl="0" eaLnBrk="0" fontAlgn="base" hangingPunct="0">
        <a:spcBef>
          <a:spcPct val="0"/>
        </a:spcBef>
        <a:spcAft>
          <a:spcPct val="0"/>
        </a:spcAft>
        <a:defRPr sz="4000" b="1">
          <a:solidFill>
            <a:schemeClr val="bg1"/>
          </a:solidFill>
          <a:latin typeface="黑体" pitchFamily="2" charset="-122"/>
          <a:ea typeface="黑体" pitchFamily="2" charset="-122"/>
        </a:defRPr>
      </a:lvl4pPr>
      <a:lvl5pPr algn="l" rtl="0" eaLnBrk="0" fontAlgn="base" hangingPunct="0">
        <a:spcBef>
          <a:spcPct val="0"/>
        </a:spcBef>
        <a:spcAft>
          <a:spcPct val="0"/>
        </a:spcAft>
        <a:defRPr sz="4000" b="1">
          <a:solidFill>
            <a:schemeClr val="bg1"/>
          </a:solidFill>
          <a:latin typeface="黑体" pitchFamily="2" charset="-122"/>
          <a:ea typeface="黑体" pitchFamily="2" charset="-122"/>
        </a:defRPr>
      </a:lvl5pPr>
      <a:lvl6pPr marL="457200" algn="l" rtl="0" fontAlgn="base">
        <a:spcBef>
          <a:spcPct val="0"/>
        </a:spcBef>
        <a:spcAft>
          <a:spcPct val="0"/>
        </a:spcAft>
        <a:defRPr sz="4000" b="1">
          <a:solidFill>
            <a:schemeClr val="bg1"/>
          </a:solidFill>
          <a:latin typeface="黑体" pitchFamily="2" charset="-122"/>
          <a:ea typeface="黑体" pitchFamily="2" charset="-122"/>
        </a:defRPr>
      </a:lvl6pPr>
      <a:lvl7pPr marL="914400" algn="l" rtl="0" fontAlgn="base">
        <a:spcBef>
          <a:spcPct val="0"/>
        </a:spcBef>
        <a:spcAft>
          <a:spcPct val="0"/>
        </a:spcAft>
        <a:defRPr sz="4000" b="1">
          <a:solidFill>
            <a:schemeClr val="bg1"/>
          </a:solidFill>
          <a:latin typeface="黑体" pitchFamily="2" charset="-122"/>
          <a:ea typeface="黑体" pitchFamily="2" charset="-122"/>
        </a:defRPr>
      </a:lvl7pPr>
      <a:lvl8pPr marL="1371600" algn="l" rtl="0" fontAlgn="base">
        <a:spcBef>
          <a:spcPct val="0"/>
        </a:spcBef>
        <a:spcAft>
          <a:spcPct val="0"/>
        </a:spcAft>
        <a:defRPr sz="4000" b="1">
          <a:solidFill>
            <a:schemeClr val="bg1"/>
          </a:solidFill>
          <a:latin typeface="黑体" pitchFamily="2" charset="-122"/>
          <a:ea typeface="黑体" pitchFamily="2" charset="-122"/>
        </a:defRPr>
      </a:lvl8pPr>
      <a:lvl9pPr marL="1828800" algn="l" rtl="0" fontAlgn="base">
        <a:spcBef>
          <a:spcPct val="0"/>
        </a:spcBef>
        <a:spcAft>
          <a:spcPct val="0"/>
        </a:spcAft>
        <a:defRPr sz="4000" b="1">
          <a:solidFill>
            <a:schemeClr val="bg1"/>
          </a:solidFill>
          <a:latin typeface="黑体" pitchFamily="2" charset="-122"/>
          <a:ea typeface="黑体" pitchFamily="2" charset="-122"/>
        </a:defRPr>
      </a:lvl9pPr>
    </p:titleStyle>
    <p:bodyStyle>
      <a:lvl1pPr marL="342900" indent="-342900" algn="l" rtl="0" eaLnBrk="0" fontAlgn="base" hangingPunct="0">
        <a:lnSpc>
          <a:spcPct val="110000"/>
        </a:lnSpc>
        <a:spcBef>
          <a:spcPct val="20000"/>
        </a:spcBef>
        <a:spcAft>
          <a:spcPct val="10000"/>
        </a:spcAft>
        <a:buClr>
          <a:srgbClr val="FF0000"/>
        </a:buClr>
        <a:buFont typeface="Wingdings" pitchFamily="2" charset="2"/>
        <a:buChar char="v"/>
        <a:defRPr sz="2800" b="1">
          <a:solidFill>
            <a:srgbClr val="000000"/>
          </a:solidFill>
          <a:latin typeface="+mn-lt"/>
          <a:ea typeface="+mn-ea"/>
          <a:cs typeface="+mn-cs"/>
        </a:defRPr>
      </a:lvl1pPr>
      <a:lvl2pPr marL="742950" indent="-285750" algn="l" rtl="0" eaLnBrk="0" fontAlgn="base" hangingPunct="0">
        <a:lnSpc>
          <a:spcPct val="110000"/>
        </a:lnSpc>
        <a:spcBef>
          <a:spcPct val="20000"/>
        </a:spcBef>
        <a:spcAft>
          <a:spcPct val="0"/>
        </a:spcAft>
        <a:buClr>
          <a:schemeClr val="accent1"/>
        </a:buClr>
        <a:buFont typeface="Wingdings" pitchFamily="2" charset="2"/>
        <a:buChar char="§"/>
        <a:defRPr sz="2400" b="1">
          <a:solidFill>
            <a:srgbClr val="000000"/>
          </a:solidFill>
          <a:latin typeface="+mn-lt"/>
          <a:ea typeface="+mn-ea"/>
        </a:defRPr>
      </a:lvl2pPr>
      <a:lvl3pPr marL="1143000" indent="-228600" algn="l" rtl="0" eaLnBrk="0" fontAlgn="base" hangingPunct="0">
        <a:spcBef>
          <a:spcPct val="20000"/>
        </a:spcBef>
        <a:spcAft>
          <a:spcPct val="0"/>
        </a:spcAft>
        <a:buClr>
          <a:schemeClr val="tx1"/>
        </a:buClr>
        <a:buChar char="•"/>
        <a:defRPr sz="2200" b="1">
          <a:solidFill>
            <a:schemeClr val="tx2"/>
          </a:solidFill>
          <a:latin typeface="+mn-lt"/>
          <a:ea typeface="+mn-ea"/>
        </a:defRPr>
      </a:lvl3pPr>
      <a:lvl4pPr marL="1600200" indent="-228600" algn="l" rtl="0" eaLnBrk="0" fontAlgn="base" hangingPunct="0">
        <a:spcBef>
          <a:spcPct val="20000"/>
        </a:spcBef>
        <a:spcAft>
          <a:spcPct val="0"/>
        </a:spcAft>
        <a:buChar char="–"/>
        <a:defRPr sz="2000" b="1">
          <a:solidFill>
            <a:schemeClr val="tx2"/>
          </a:solidFill>
          <a:latin typeface="+mn-lt"/>
          <a:ea typeface="+mn-ea"/>
        </a:defRPr>
      </a:lvl4pPr>
      <a:lvl5pPr marL="2057400" indent="-228600" algn="l" rtl="0" eaLnBrk="0" fontAlgn="base" hangingPunct="0">
        <a:spcBef>
          <a:spcPct val="20000"/>
        </a:spcBef>
        <a:spcAft>
          <a:spcPct val="0"/>
        </a:spcAft>
        <a:buChar char="»"/>
        <a:defRPr sz="2000" b="1">
          <a:solidFill>
            <a:schemeClr val="tx2"/>
          </a:solidFill>
          <a:latin typeface="+mn-lt"/>
          <a:ea typeface="+mn-ea"/>
        </a:defRPr>
      </a:lvl5pPr>
      <a:lvl6pPr marL="2514600" indent="-228600" algn="l" rtl="0" fontAlgn="base">
        <a:spcBef>
          <a:spcPct val="20000"/>
        </a:spcBef>
        <a:spcAft>
          <a:spcPct val="0"/>
        </a:spcAft>
        <a:buChar char="»"/>
        <a:defRPr sz="2000" b="1">
          <a:solidFill>
            <a:schemeClr val="tx2"/>
          </a:solidFill>
          <a:latin typeface="+mn-lt"/>
          <a:ea typeface="+mn-ea"/>
        </a:defRPr>
      </a:lvl6pPr>
      <a:lvl7pPr marL="2971800" indent="-228600" algn="l" rtl="0" fontAlgn="base">
        <a:spcBef>
          <a:spcPct val="20000"/>
        </a:spcBef>
        <a:spcAft>
          <a:spcPct val="0"/>
        </a:spcAft>
        <a:buChar char="»"/>
        <a:defRPr sz="2000" b="1">
          <a:solidFill>
            <a:schemeClr val="tx2"/>
          </a:solidFill>
          <a:latin typeface="+mn-lt"/>
          <a:ea typeface="+mn-ea"/>
        </a:defRPr>
      </a:lvl7pPr>
      <a:lvl8pPr marL="3429000" indent="-228600" algn="l" rtl="0" fontAlgn="base">
        <a:spcBef>
          <a:spcPct val="20000"/>
        </a:spcBef>
        <a:spcAft>
          <a:spcPct val="0"/>
        </a:spcAft>
        <a:buChar char="»"/>
        <a:defRPr sz="2000" b="1">
          <a:solidFill>
            <a:schemeClr val="tx2"/>
          </a:solidFill>
          <a:latin typeface="+mn-lt"/>
          <a:ea typeface="+mn-ea"/>
        </a:defRPr>
      </a:lvl8pPr>
      <a:lvl9pPr marL="3886200" indent="-228600" algn="l" rtl="0" fontAlgn="base">
        <a:spcBef>
          <a:spcPct val="20000"/>
        </a:spcBef>
        <a:spcAft>
          <a:spcPct val="0"/>
        </a:spcAft>
        <a:buChar char="»"/>
        <a:defRPr sz="2000" b="1">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xml"/><Relationship Id="rId7"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26.emf"/><Relationship Id="rId4" Type="http://schemas.openxmlformats.org/officeDocument/2006/relationships/oleObject" Target="../embeddings/oleObject10.bin"/><Relationship Id="rId9"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9.e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1268760"/>
            <a:ext cx="8820472" cy="2088232"/>
          </a:xfrm>
        </p:spPr>
        <p:txBody>
          <a:bodyPr/>
          <a:lstStyle/>
          <a:p>
            <a:r>
              <a:rPr lang="en-US" altLang="zh-CN" sz="3600" dirty="0">
                <a:latin typeface="+mn-lt"/>
              </a:rPr>
              <a:t>Chapter 2 Engineering-Oriented Introduction to Cryptographic Primitives</a:t>
            </a:r>
            <a:endParaRPr lang="zh-CN" altLang="en-US" sz="36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4450"/>
            <a:ext cx="6913314" cy="792163"/>
          </a:xfrm>
        </p:spPr>
        <p:txBody>
          <a:bodyPr/>
          <a:lstStyle/>
          <a:p>
            <a:r>
              <a:rPr lang="en-US" altLang="zh-CN" sz="3600" dirty="0"/>
              <a:t>2.2 Cryptographic Primitives</a:t>
            </a:r>
            <a:endParaRPr lang="zh-CN" altLang="en-US" sz="3600" dirty="0"/>
          </a:p>
        </p:txBody>
      </p:sp>
      <p:sp>
        <p:nvSpPr>
          <p:cNvPr id="3" name="内容占位符 2"/>
          <p:cNvSpPr>
            <a:spLocks noGrp="1"/>
          </p:cNvSpPr>
          <p:nvPr>
            <p:ph idx="1"/>
          </p:nvPr>
        </p:nvSpPr>
        <p:spPr/>
        <p:txBody>
          <a:bodyPr/>
          <a:lstStyle/>
          <a:p>
            <a:r>
              <a:rPr lang="en-US" altLang="zh-CN" dirty="0"/>
              <a:t>2.2.1 Cryptographic Hash Functions</a:t>
            </a:r>
          </a:p>
          <a:p>
            <a:r>
              <a:rPr lang="en-US" altLang="zh-CN" dirty="0"/>
              <a:t>2.2.2 Secure Random Number Generator</a:t>
            </a:r>
          </a:p>
          <a:p>
            <a:r>
              <a:rPr lang="en-US" altLang="zh-CN" dirty="0"/>
              <a:t>2.2.3 Symmetric Encryption</a:t>
            </a:r>
          </a:p>
          <a:p>
            <a:r>
              <a:rPr lang="en-US" altLang="zh-CN" dirty="0"/>
              <a:t>2.2.4 Asymmetric Encryption</a:t>
            </a:r>
          </a:p>
          <a:p>
            <a:r>
              <a:rPr lang="en-US" altLang="zh-CN" dirty="0"/>
              <a:t>2.2.5 Hybrid Encryption</a:t>
            </a:r>
          </a:p>
          <a:p>
            <a:r>
              <a:rPr lang="en-US" altLang="zh-CN" dirty="0"/>
              <a:t>2.2.6 Message Authentication Codes</a:t>
            </a:r>
          </a:p>
          <a:p>
            <a:r>
              <a:rPr lang="en-US" altLang="zh-CN" dirty="0"/>
              <a:t>2.2.7 Digital Signatures</a:t>
            </a:r>
          </a:p>
          <a:p>
            <a:r>
              <a:rPr lang="en-US" altLang="zh-CN" dirty="0"/>
              <a:t>2.2.8 Conclusions</a:t>
            </a:r>
          </a:p>
          <a:p>
            <a:endParaRPr lang="en-US" altLang="zh-CN" dirty="0"/>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0" y="0"/>
            <a:ext cx="8769152" cy="796908"/>
          </a:xfrm>
        </p:spPr>
        <p:txBody>
          <a:bodyPr>
            <a:noAutofit/>
          </a:bodyPr>
          <a:lstStyle/>
          <a:p>
            <a:r>
              <a:rPr lang="en-US" altLang="zh-CN" sz="3600" dirty="0"/>
              <a:t>2.2.1 Cryptographic Hash Functions</a:t>
            </a:r>
            <a:endParaRPr lang="zh-CN" altLang="en-US" sz="3600" dirty="0"/>
          </a:p>
        </p:txBody>
      </p:sp>
      <p:pic>
        <p:nvPicPr>
          <p:cNvPr id="2052" name="Picture 4"/>
          <p:cNvPicPr>
            <a:picLocks noChangeAspect="1" noChangeArrowheads="1"/>
          </p:cNvPicPr>
          <p:nvPr/>
        </p:nvPicPr>
        <p:blipFill>
          <a:blip r:embed="rId2" cstate="print"/>
          <a:srcRect/>
          <a:stretch>
            <a:fillRect/>
          </a:stretch>
        </p:blipFill>
        <p:spPr bwMode="auto">
          <a:xfrm>
            <a:off x="241455" y="1236652"/>
            <a:ext cx="8723033" cy="500066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4450"/>
            <a:ext cx="8064896" cy="792163"/>
          </a:xfrm>
        </p:spPr>
        <p:txBody>
          <a:bodyPr/>
          <a:lstStyle/>
          <a:p>
            <a:r>
              <a:rPr lang="en-US" altLang="zh-CN" sz="3200" dirty="0"/>
              <a:t>Breakthrough made by </a:t>
            </a:r>
            <a:r>
              <a:rPr lang="zh-CN" altLang="en-US" sz="3200" dirty="0"/>
              <a:t>王小云教授</a:t>
            </a:r>
          </a:p>
        </p:txBody>
      </p:sp>
      <p:sp>
        <p:nvSpPr>
          <p:cNvPr id="3" name="内容占位符 2"/>
          <p:cNvSpPr>
            <a:spLocks noGrp="1"/>
          </p:cNvSpPr>
          <p:nvPr>
            <p:ph idx="1"/>
          </p:nvPr>
        </p:nvSpPr>
        <p:spPr>
          <a:xfrm>
            <a:off x="2483768" y="1143000"/>
            <a:ext cx="6408712" cy="3510136"/>
          </a:xfrm>
        </p:spPr>
        <p:txBody>
          <a:bodyPr/>
          <a:lstStyle/>
          <a:p>
            <a:r>
              <a:rPr lang="en-US" altLang="zh-CN" sz="2400" b="0" dirty="0"/>
              <a:t>Demonstrated collision attacks against MD5, SHA-0 and other related hash functions at the rump session of CRYPTO 2004.</a:t>
            </a:r>
          </a:p>
          <a:p>
            <a:r>
              <a:rPr lang="en-US" altLang="zh-CN" sz="2400" b="0" dirty="0"/>
              <a:t>Found a method to find collisions in the SHA-1 hash function. Their attack is estimated to require less than </a:t>
            </a:r>
            <a:r>
              <a:rPr lang="en-US" altLang="zh-CN" sz="2400" dirty="0">
                <a:solidFill>
                  <a:srgbClr val="FF0000"/>
                </a:solidFill>
              </a:rPr>
              <a:t>2</a:t>
            </a:r>
            <a:r>
              <a:rPr lang="en-US" altLang="zh-CN" sz="2400" baseline="30000" dirty="0">
                <a:solidFill>
                  <a:srgbClr val="FF0000"/>
                </a:solidFill>
              </a:rPr>
              <a:t>69</a:t>
            </a:r>
            <a:r>
              <a:rPr lang="en-US" altLang="zh-CN" sz="2400" b="0" dirty="0"/>
              <a:t> operations, far fewer than the </a:t>
            </a:r>
            <a:r>
              <a:rPr lang="en-US" altLang="zh-CN" sz="2400" dirty="0">
                <a:solidFill>
                  <a:srgbClr val="FF0000"/>
                </a:solidFill>
              </a:rPr>
              <a:t>2</a:t>
            </a:r>
            <a:r>
              <a:rPr lang="en-US" altLang="zh-CN" sz="2400" baseline="30000" dirty="0">
                <a:solidFill>
                  <a:srgbClr val="FF0000"/>
                </a:solidFill>
              </a:rPr>
              <a:t>80</a:t>
            </a:r>
            <a:r>
              <a:rPr lang="en-US" altLang="zh-CN" sz="2400" b="0" dirty="0"/>
              <a:t> operations. Their work was published at the CRYPTO '05 conference. </a:t>
            </a:r>
          </a:p>
        </p:txBody>
      </p:sp>
      <p:pic>
        <p:nvPicPr>
          <p:cNvPr id="78850" name="Picture 2" descr="http://www.infosec.sdu.edu.cn/images/wangxiaoyun.jpg"/>
          <p:cNvPicPr>
            <a:picLocks noChangeAspect="1" noChangeArrowheads="1"/>
          </p:cNvPicPr>
          <p:nvPr/>
        </p:nvPicPr>
        <p:blipFill>
          <a:blip r:embed="rId2" cstate="print"/>
          <a:srcRect/>
          <a:stretch>
            <a:fillRect/>
          </a:stretch>
        </p:blipFill>
        <p:spPr bwMode="auto">
          <a:xfrm>
            <a:off x="179512" y="1124744"/>
            <a:ext cx="2322794" cy="2448875"/>
          </a:xfrm>
          <a:prstGeom prst="rect">
            <a:avLst/>
          </a:prstGeom>
          <a:noFill/>
        </p:spPr>
      </p:pic>
      <p:sp>
        <p:nvSpPr>
          <p:cNvPr id="4" name="矩形 3"/>
          <p:cNvSpPr/>
          <p:nvPr/>
        </p:nvSpPr>
        <p:spPr>
          <a:xfrm>
            <a:off x="720362" y="4681977"/>
            <a:ext cx="8172118" cy="1200329"/>
          </a:xfrm>
          <a:prstGeom prst="rect">
            <a:avLst/>
          </a:prstGeom>
        </p:spPr>
        <p:txBody>
          <a:bodyPr wrap="square">
            <a:spAutoFit/>
          </a:bodyPr>
          <a:lstStyle/>
          <a:p>
            <a:r>
              <a:rPr lang="en-US" altLang="zh-CN" sz="2400" dirty="0">
                <a:solidFill>
                  <a:srgbClr val="000000"/>
                </a:solidFill>
              </a:rPr>
              <a:t>In 2017 CWI  Amsterdam and Google announced they had performed a collision attack against SHA-1, publishing two dissimilar PDF files which produced the same SHA-1 hash.</a:t>
            </a:r>
            <a:endParaRPr lang="zh-CN" altLang="en-US" sz="240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892480" cy="971600"/>
          </a:xfrm>
        </p:spPr>
        <p:txBody>
          <a:bodyPr>
            <a:noAutofit/>
          </a:bodyPr>
          <a:lstStyle/>
          <a:p>
            <a:r>
              <a:rPr lang="en-US" altLang="zh-CN" sz="3600" dirty="0"/>
              <a:t>2.2.2 Secure Random Number Generator</a:t>
            </a:r>
            <a:endParaRPr lang="zh-CN" altLang="en-US" sz="3600" dirty="0"/>
          </a:p>
        </p:txBody>
      </p:sp>
      <p:pic>
        <p:nvPicPr>
          <p:cNvPr id="3074" name="Picture 2"/>
          <p:cNvPicPr>
            <a:picLocks noChangeAspect="1" noChangeArrowheads="1"/>
          </p:cNvPicPr>
          <p:nvPr/>
        </p:nvPicPr>
        <p:blipFill>
          <a:blip r:embed="rId2" cstate="print"/>
          <a:srcRect/>
          <a:stretch>
            <a:fillRect/>
          </a:stretch>
        </p:blipFill>
        <p:spPr bwMode="auto">
          <a:xfrm>
            <a:off x="285720" y="1234695"/>
            <a:ext cx="8572560" cy="500261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229600" cy="725470"/>
          </a:xfrm>
        </p:spPr>
        <p:txBody>
          <a:bodyPr>
            <a:normAutofit/>
          </a:bodyPr>
          <a:lstStyle/>
          <a:p>
            <a:r>
              <a:rPr lang="en-US" altLang="zh-CN" sz="3600" dirty="0"/>
              <a:t>2.2.3 Symmetric Encryption</a:t>
            </a:r>
            <a:endParaRPr lang="zh-CN" altLang="en-US" sz="3600" dirty="0"/>
          </a:p>
        </p:txBody>
      </p:sp>
      <p:pic>
        <p:nvPicPr>
          <p:cNvPr id="4098" name="Picture 2"/>
          <p:cNvPicPr>
            <a:picLocks noChangeAspect="1" noChangeArrowheads="1"/>
          </p:cNvPicPr>
          <p:nvPr/>
        </p:nvPicPr>
        <p:blipFill>
          <a:blip r:embed="rId2" cstate="print"/>
          <a:srcRect/>
          <a:stretch>
            <a:fillRect/>
          </a:stretch>
        </p:blipFill>
        <p:spPr bwMode="auto">
          <a:xfrm>
            <a:off x="214282" y="1214421"/>
            <a:ext cx="8715436" cy="513926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4450"/>
            <a:ext cx="7416750" cy="792163"/>
          </a:xfrm>
        </p:spPr>
        <p:txBody>
          <a:bodyPr/>
          <a:lstStyle/>
          <a:p>
            <a:r>
              <a:rPr lang="en-US" altLang="zh-CN" sz="3600" dirty="0"/>
              <a:t>2.2.3 Symmetric Encryption</a:t>
            </a:r>
            <a:endParaRPr lang="zh-CN" altLang="en-US" sz="3600" dirty="0"/>
          </a:p>
        </p:txBody>
      </p:sp>
      <p:sp>
        <p:nvSpPr>
          <p:cNvPr id="4" name="内容占位符 3"/>
          <p:cNvSpPr>
            <a:spLocks noGrp="1"/>
          </p:cNvSpPr>
          <p:nvPr>
            <p:ph idx="1"/>
          </p:nvPr>
        </p:nvSpPr>
        <p:spPr/>
        <p:txBody>
          <a:bodyPr/>
          <a:lstStyle/>
          <a:p>
            <a:r>
              <a:rPr lang="en-US" altLang="zh-CN" sz="3200" b="0" dirty="0"/>
              <a:t>Symmetric encryption schemes:</a:t>
            </a:r>
          </a:p>
          <a:p>
            <a:pPr lvl="1"/>
            <a:r>
              <a:rPr lang="en-US" altLang="zh-CN" sz="2800" b="0" dirty="0"/>
              <a:t>Block ciphers (DES, IDEA, AES)</a:t>
            </a:r>
          </a:p>
          <a:p>
            <a:pPr lvl="1"/>
            <a:r>
              <a:rPr lang="en-US" altLang="zh-CN" sz="2800" b="0" dirty="0"/>
              <a:t>Stream ciphers (SEAL, RC4)</a:t>
            </a:r>
            <a:endParaRPr lang="zh-CN" altLang="en-US" sz="28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535322" cy="796908"/>
          </a:xfrm>
        </p:spPr>
        <p:txBody>
          <a:bodyPr/>
          <a:lstStyle/>
          <a:p>
            <a:r>
              <a:rPr lang="en-US" altLang="zh-CN" sz="3600" dirty="0"/>
              <a:t>2.2.3 Block Cipher Mode of Operation</a:t>
            </a:r>
            <a:endParaRPr lang="zh-CN" altLang="en-US" sz="3600" dirty="0"/>
          </a:p>
        </p:txBody>
      </p:sp>
      <p:pic>
        <p:nvPicPr>
          <p:cNvPr id="6146" name="Picture 2"/>
          <p:cNvPicPr>
            <a:picLocks noChangeAspect="1" noChangeArrowheads="1"/>
          </p:cNvPicPr>
          <p:nvPr/>
        </p:nvPicPr>
        <p:blipFill>
          <a:blip r:embed="rId2" cstate="print"/>
          <a:srcRect/>
          <a:stretch>
            <a:fillRect/>
          </a:stretch>
        </p:blipFill>
        <p:spPr bwMode="auto">
          <a:xfrm>
            <a:off x="285720" y="1214422"/>
            <a:ext cx="8501122" cy="505703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650" y="44450"/>
            <a:ext cx="7128718" cy="792163"/>
          </a:xfrm>
        </p:spPr>
        <p:txBody>
          <a:bodyPr/>
          <a:lstStyle/>
          <a:p>
            <a:r>
              <a:rPr lang="en-US" altLang="zh-CN" dirty="0"/>
              <a:t>2.2.3 Symmetric Encryption</a:t>
            </a:r>
            <a:endParaRPr lang="zh-CN" altLang="en-US" dirty="0"/>
          </a:p>
        </p:txBody>
      </p:sp>
      <p:pic>
        <p:nvPicPr>
          <p:cNvPr id="14340" name="Picture 4"/>
          <p:cNvPicPr>
            <a:picLocks noChangeAspect="1" noChangeArrowheads="1"/>
          </p:cNvPicPr>
          <p:nvPr/>
        </p:nvPicPr>
        <p:blipFill>
          <a:blip r:embed="rId2" cstate="print"/>
          <a:srcRect/>
          <a:stretch>
            <a:fillRect/>
          </a:stretch>
        </p:blipFill>
        <p:spPr bwMode="auto">
          <a:xfrm>
            <a:off x="539552" y="3933056"/>
            <a:ext cx="5067300" cy="2705100"/>
          </a:xfrm>
          <a:prstGeom prst="rect">
            <a:avLst/>
          </a:prstGeom>
          <a:noFill/>
          <a:ln w="9525">
            <a:noFill/>
            <a:miter lim="800000"/>
            <a:headEnd/>
            <a:tailEnd/>
          </a:ln>
        </p:spPr>
      </p:pic>
      <p:pic>
        <p:nvPicPr>
          <p:cNvPr id="14342" name="Picture 6"/>
          <p:cNvPicPr>
            <a:picLocks noChangeAspect="1" noChangeArrowheads="1"/>
          </p:cNvPicPr>
          <p:nvPr/>
        </p:nvPicPr>
        <p:blipFill>
          <a:blip r:embed="rId3" cstate="print"/>
          <a:srcRect/>
          <a:stretch>
            <a:fillRect/>
          </a:stretch>
        </p:blipFill>
        <p:spPr bwMode="auto">
          <a:xfrm>
            <a:off x="539552" y="1052736"/>
            <a:ext cx="5791200" cy="264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Comparison of Modes</a:t>
            </a:r>
            <a:endParaRPr lang="zh-CN" altLang="en-US" dirty="0"/>
          </a:p>
        </p:txBody>
      </p:sp>
      <p:pic>
        <p:nvPicPr>
          <p:cNvPr id="51202" name="Picture 2" descr="https://upload.wikimedia.org/wikipedia/commons/5/56/Tu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68345"/>
            <a:ext cx="2809644" cy="3096344"/>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upload.wikimedia.org/wikipedia/commons/f/f0/Tux_ec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700806"/>
            <a:ext cx="2808312" cy="3094876"/>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s://upload.wikimedia.org/wikipedia/commons/a/a0/Tux_sec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1734164"/>
            <a:ext cx="2753885" cy="30348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11560" y="5232398"/>
            <a:ext cx="1741182" cy="400110"/>
          </a:xfrm>
          <a:prstGeom prst="rect">
            <a:avLst/>
          </a:prstGeom>
          <a:noFill/>
        </p:spPr>
        <p:txBody>
          <a:bodyPr wrap="none" rtlCol="0">
            <a:spAutoFit/>
          </a:bodyPr>
          <a:lstStyle/>
          <a:p>
            <a:r>
              <a:rPr lang="en-US" altLang="zh-CN" sz="2000" dirty="0"/>
              <a:t>Original Image</a:t>
            </a:r>
            <a:endParaRPr lang="zh-CN" altLang="en-US" sz="2000" dirty="0"/>
          </a:p>
        </p:txBody>
      </p:sp>
      <p:sp>
        <p:nvSpPr>
          <p:cNvPr id="8" name="文本框 7"/>
          <p:cNvSpPr txBox="1"/>
          <p:nvPr/>
        </p:nvSpPr>
        <p:spPr>
          <a:xfrm>
            <a:off x="3890880" y="5259765"/>
            <a:ext cx="1346844" cy="400110"/>
          </a:xfrm>
          <a:prstGeom prst="rect">
            <a:avLst/>
          </a:prstGeom>
          <a:noFill/>
        </p:spPr>
        <p:txBody>
          <a:bodyPr wrap="none" rtlCol="0">
            <a:spAutoFit/>
          </a:bodyPr>
          <a:lstStyle/>
          <a:p>
            <a:r>
              <a:rPr lang="en-US" altLang="zh-CN" sz="2000" dirty="0"/>
              <a:t>ECB Mode</a:t>
            </a:r>
            <a:endParaRPr lang="zh-CN" altLang="en-US" sz="2000" dirty="0"/>
          </a:p>
        </p:txBody>
      </p:sp>
      <p:sp>
        <p:nvSpPr>
          <p:cNvPr id="9" name="文本框 8"/>
          <p:cNvSpPr txBox="1"/>
          <p:nvPr/>
        </p:nvSpPr>
        <p:spPr>
          <a:xfrm>
            <a:off x="6996499" y="5232398"/>
            <a:ext cx="1361270" cy="400110"/>
          </a:xfrm>
          <a:prstGeom prst="rect">
            <a:avLst/>
          </a:prstGeom>
          <a:noFill/>
        </p:spPr>
        <p:txBody>
          <a:bodyPr wrap="none" rtlCol="0">
            <a:spAutoFit/>
          </a:bodyPr>
          <a:lstStyle/>
          <a:p>
            <a:r>
              <a:rPr lang="en-US" altLang="zh-CN" sz="2000" dirty="0"/>
              <a:t>CBC Mode</a:t>
            </a:r>
            <a:endParaRPr lang="zh-CN" altLang="en-US" sz="2000" dirty="0"/>
          </a:p>
        </p:txBody>
      </p:sp>
    </p:spTree>
    <p:extLst>
      <p:ext uri="{BB962C8B-B14F-4D97-AF65-F5344CB8AC3E}">
        <p14:creationId xmlns:p14="http://schemas.microsoft.com/office/powerpoint/2010/main" val="3317579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229600" cy="796908"/>
          </a:xfrm>
        </p:spPr>
        <p:txBody>
          <a:bodyPr/>
          <a:lstStyle/>
          <a:p>
            <a:r>
              <a:rPr lang="en-US" altLang="zh-CN" sz="3600" dirty="0"/>
              <a:t>2.2.3 Symmetric Encryption</a:t>
            </a:r>
            <a:endParaRPr lang="zh-CN" altLang="en-US" sz="3600" dirty="0"/>
          </a:p>
        </p:txBody>
      </p:sp>
      <p:pic>
        <p:nvPicPr>
          <p:cNvPr id="7170" name="Picture 2"/>
          <p:cNvPicPr>
            <a:picLocks noChangeAspect="1" noChangeArrowheads="1"/>
          </p:cNvPicPr>
          <p:nvPr/>
        </p:nvPicPr>
        <p:blipFill>
          <a:blip r:embed="rId2" cstate="print"/>
          <a:srcRect/>
          <a:stretch>
            <a:fillRect/>
          </a:stretch>
        </p:blipFill>
        <p:spPr bwMode="auto">
          <a:xfrm>
            <a:off x="0" y="1057275"/>
            <a:ext cx="9067800" cy="580072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14400" y="467432"/>
            <a:ext cx="7391400" cy="685800"/>
          </a:xfrm>
          <a:prstGeom prst="rect">
            <a:avLst/>
          </a:prstGeom>
          <a:noFill/>
          <a:ln w="9525">
            <a:noFill/>
            <a:miter lim="800000"/>
            <a:headEnd/>
            <a:tailEnd/>
          </a:ln>
          <a:effectLst/>
        </p:spPr>
        <p:txBody>
          <a:bodyPr lIns="92075" tIns="46038" rIns="92075" bIns="46038" anchor="ctr"/>
          <a:lstStyle/>
          <a:p>
            <a:pPr algn="ctr" fontAlgn="base">
              <a:spcBef>
                <a:spcPct val="0"/>
              </a:spcBef>
              <a:spcAft>
                <a:spcPct val="0"/>
              </a:spcAft>
              <a:defRPr/>
            </a:pPr>
            <a:r>
              <a:rPr lang="en-GB" sz="3600" b="1" dirty="0">
                <a:solidFill>
                  <a:srgbClr val="FFFF00"/>
                </a:solidFill>
                <a:effectLst>
                  <a:outerShdw blurRad="38100" dist="38100" dir="2700000" algn="tl">
                    <a:srgbClr val="000000"/>
                  </a:outerShdw>
                </a:effectLst>
              </a:rPr>
              <a:t>A Brief History of </a:t>
            </a:r>
            <a:r>
              <a:rPr lang="en-US" altLang="zh-CN" sz="3600" b="1" dirty="0">
                <a:solidFill>
                  <a:srgbClr val="FFFF00"/>
                </a:solidFill>
                <a:effectLst>
                  <a:outerShdw blurRad="38100" dist="38100" dir="2700000" algn="tl">
                    <a:srgbClr val="000000"/>
                  </a:outerShdw>
                </a:effectLst>
              </a:rPr>
              <a:t>Modern </a:t>
            </a:r>
            <a:r>
              <a:rPr lang="en-GB" sz="3600" b="1" dirty="0">
                <a:solidFill>
                  <a:srgbClr val="FFFF00"/>
                </a:solidFill>
                <a:effectLst>
                  <a:outerShdw blurRad="38100" dist="38100" dir="2700000" algn="tl">
                    <a:srgbClr val="000000"/>
                  </a:outerShdw>
                </a:effectLst>
              </a:rPr>
              <a:t>Cryptography</a:t>
            </a:r>
          </a:p>
        </p:txBody>
      </p:sp>
      <p:pic>
        <p:nvPicPr>
          <p:cNvPr id="402434" name="Picture 2" descr="http://amuseum.cdstm.cn/AMuseum/math/images/p/3_20/shannon_1.jpg"/>
          <p:cNvPicPr>
            <a:picLocks noChangeAspect="1" noChangeArrowheads="1"/>
          </p:cNvPicPr>
          <p:nvPr/>
        </p:nvPicPr>
        <p:blipFill>
          <a:blip r:embed="rId2" cstate="print"/>
          <a:srcRect/>
          <a:stretch>
            <a:fillRect/>
          </a:stretch>
        </p:blipFill>
        <p:spPr bwMode="auto">
          <a:xfrm>
            <a:off x="167571" y="1484785"/>
            <a:ext cx="1956157" cy="2425636"/>
          </a:xfrm>
          <a:prstGeom prst="rect">
            <a:avLst/>
          </a:prstGeom>
          <a:noFill/>
        </p:spPr>
      </p:pic>
      <p:sp>
        <p:nvSpPr>
          <p:cNvPr id="11" name="矩形 10"/>
          <p:cNvSpPr/>
          <p:nvPr/>
        </p:nvSpPr>
        <p:spPr>
          <a:xfrm>
            <a:off x="2075415" y="1556792"/>
            <a:ext cx="6817065" cy="3761030"/>
          </a:xfrm>
          <a:prstGeom prst="rect">
            <a:avLst/>
          </a:prstGeom>
        </p:spPr>
        <p:txBody>
          <a:bodyPr wrap="square">
            <a:spAutoFit/>
          </a:bodyPr>
          <a:lstStyle/>
          <a:p>
            <a:pPr marL="457200" indent="-457200" eaLnBrk="0" fontAlgn="base" hangingPunct="0">
              <a:lnSpc>
                <a:spcPct val="120000"/>
              </a:lnSpc>
              <a:spcBef>
                <a:spcPct val="20000"/>
              </a:spcBef>
              <a:spcAft>
                <a:spcPct val="0"/>
              </a:spcAft>
              <a:buClr>
                <a:srgbClr val="00CCCC"/>
              </a:buClr>
              <a:buSzPct val="75000"/>
              <a:buFont typeface="+mj-lt"/>
              <a:buAutoNum type="arabicPeriod"/>
            </a:pPr>
            <a:r>
              <a:rPr lang="en-US" altLang="zh-CN" sz="2400" b="1" dirty="0">
                <a:solidFill>
                  <a:srgbClr val="FFFFFF"/>
                </a:solidFill>
                <a:effectLst>
                  <a:outerShdw blurRad="38100" dist="38100" dir="2700000" algn="tl">
                    <a:srgbClr val="000000">
                      <a:alpha val="43137"/>
                    </a:srgbClr>
                  </a:outerShdw>
                </a:effectLst>
              </a:rPr>
              <a:t>1949: Claude Shannon “</a:t>
            </a:r>
            <a:r>
              <a:rPr lang="en-US" altLang="zh-CN" sz="2400" b="1" dirty="0">
                <a:solidFill>
                  <a:srgbClr val="FFFF00"/>
                </a:solidFill>
                <a:effectLst>
                  <a:outerShdw blurRad="38100" dist="38100" dir="2700000" algn="tl">
                    <a:srgbClr val="000000">
                      <a:alpha val="43137"/>
                    </a:srgbClr>
                  </a:outerShdw>
                </a:effectLst>
              </a:rPr>
              <a:t>Communication Theory of Secrecy Systems</a:t>
            </a:r>
            <a:r>
              <a:rPr lang="en-US" altLang="zh-CN" sz="2400" b="1" dirty="0">
                <a:solidFill>
                  <a:srgbClr val="FFFFFF"/>
                </a:solidFill>
                <a:effectLst>
                  <a:outerShdw blurRad="38100" dist="38100" dir="2700000" algn="tl">
                    <a:srgbClr val="000000">
                      <a:alpha val="43137"/>
                    </a:srgbClr>
                  </a:outerShdw>
                </a:effectLst>
              </a:rPr>
              <a:t>”</a:t>
            </a:r>
          </a:p>
          <a:p>
            <a:pPr marL="914400" lvl="1" indent="-457200" eaLnBrk="0" fontAlgn="base" hangingPunct="0">
              <a:lnSpc>
                <a:spcPct val="120000"/>
              </a:lnSpc>
              <a:spcBef>
                <a:spcPct val="20000"/>
              </a:spcBef>
              <a:spcAft>
                <a:spcPct val="0"/>
              </a:spcAft>
              <a:buClr>
                <a:srgbClr val="00CCCC"/>
              </a:buClr>
              <a:buSzPct val="75000"/>
            </a:pPr>
            <a:r>
              <a:rPr lang="en-US" altLang="zh-CN" sz="2000" dirty="0">
                <a:solidFill>
                  <a:srgbClr val="FFFFFF"/>
                </a:solidFill>
                <a:effectLst>
                  <a:outerShdw blurRad="38100" dist="38100" dir="2700000" algn="tl">
                    <a:srgbClr val="000000">
                      <a:alpha val="43137"/>
                    </a:srgbClr>
                  </a:outerShdw>
                </a:effectLst>
              </a:rPr>
              <a:t>1948: “</a:t>
            </a:r>
            <a:r>
              <a:rPr lang="en-US" altLang="zh-CN" sz="2000" dirty="0">
                <a:solidFill>
                  <a:srgbClr val="FFFF00"/>
                </a:solidFill>
                <a:effectLst>
                  <a:outerShdw blurRad="38100" dist="38100" dir="2700000" algn="tl">
                    <a:srgbClr val="000000">
                      <a:alpha val="43137"/>
                    </a:srgbClr>
                  </a:outerShdw>
                </a:effectLst>
              </a:rPr>
              <a:t>A Mathematical Theory of Communication</a:t>
            </a:r>
            <a:r>
              <a:rPr lang="en-US" altLang="zh-CN" sz="2000" dirty="0">
                <a:solidFill>
                  <a:srgbClr val="FFFFFF"/>
                </a:solidFill>
                <a:effectLst>
                  <a:outerShdw blurRad="38100" dist="38100" dir="2700000" algn="tl">
                    <a:srgbClr val="000000">
                      <a:alpha val="43137"/>
                    </a:srgbClr>
                  </a:outerShdw>
                </a:effectLst>
              </a:rPr>
              <a:t>”</a:t>
            </a:r>
          </a:p>
          <a:p>
            <a:pPr marL="914400" lvl="1" indent="-457200" eaLnBrk="0" fontAlgn="base" hangingPunct="0">
              <a:lnSpc>
                <a:spcPct val="120000"/>
              </a:lnSpc>
              <a:spcBef>
                <a:spcPct val="20000"/>
              </a:spcBef>
              <a:spcAft>
                <a:spcPct val="0"/>
              </a:spcAft>
              <a:buClr>
                <a:srgbClr val="00CCCC"/>
              </a:buClr>
              <a:buSzPct val="75000"/>
            </a:pPr>
            <a:endParaRPr lang="en-US" altLang="zh-CN" sz="2000" b="1" dirty="0">
              <a:solidFill>
                <a:srgbClr val="FFFFFF"/>
              </a:solidFill>
              <a:effectLst>
                <a:outerShdw blurRad="38100" dist="38100" dir="2700000" algn="tl">
                  <a:srgbClr val="000000">
                    <a:alpha val="43137"/>
                  </a:srgbClr>
                </a:outerShdw>
              </a:effectLst>
            </a:endParaRPr>
          </a:p>
          <a:p>
            <a:pPr marL="457200" indent="-457200" eaLnBrk="0" fontAlgn="base" hangingPunct="0">
              <a:lnSpc>
                <a:spcPct val="120000"/>
              </a:lnSpc>
              <a:spcBef>
                <a:spcPct val="20000"/>
              </a:spcBef>
              <a:spcAft>
                <a:spcPct val="0"/>
              </a:spcAft>
              <a:buClr>
                <a:srgbClr val="00CCCC"/>
              </a:buClr>
              <a:buSzPct val="75000"/>
              <a:buFont typeface="+mj-lt"/>
              <a:buAutoNum type="arabicPeriod"/>
            </a:pPr>
            <a:endParaRPr lang="en-US" altLang="zh-CN" sz="2400" b="1" dirty="0">
              <a:solidFill>
                <a:srgbClr val="FFFFFF"/>
              </a:solidFill>
              <a:effectLst>
                <a:outerShdw blurRad="38100" dist="38100" dir="2700000" algn="tl">
                  <a:srgbClr val="000000">
                    <a:alpha val="43137"/>
                  </a:srgbClr>
                </a:outerShdw>
              </a:effectLst>
            </a:endParaRPr>
          </a:p>
          <a:p>
            <a:pPr marL="457200" indent="-457200" eaLnBrk="0" fontAlgn="base" hangingPunct="0">
              <a:lnSpc>
                <a:spcPct val="120000"/>
              </a:lnSpc>
              <a:spcBef>
                <a:spcPct val="20000"/>
              </a:spcBef>
              <a:spcAft>
                <a:spcPct val="0"/>
              </a:spcAft>
              <a:buClr>
                <a:srgbClr val="00CCCC"/>
              </a:buClr>
              <a:buSzPct val="75000"/>
              <a:buFont typeface="+mj-lt"/>
              <a:buAutoNum type="arabicPeriod"/>
            </a:pPr>
            <a:r>
              <a:rPr lang="en-US" altLang="zh-CN" sz="2400" b="1" dirty="0">
                <a:solidFill>
                  <a:srgbClr val="FFFFFF"/>
                </a:solidFill>
                <a:effectLst>
                  <a:outerShdw blurRad="38100" dist="38100" dir="2700000" algn="tl">
                    <a:srgbClr val="000000">
                      <a:alpha val="43137"/>
                    </a:srgbClr>
                  </a:outerShdw>
                </a:effectLst>
              </a:rPr>
              <a:t>1977: NBS (Now NIST) select  DES as a Federal Information Processing Standard (FIPS 46-3)</a:t>
            </a:r>
          </a:p>
        </p:txBody>
      </p:sp>
      <p:sp>
        <p:nvSpPr>
          <p:cNvPr id="12" name="TextBox 11"/>
          <p:cNvSpPr txBox="1"/>
          <p:nvPr/>
        </p:nvSpPr>
        <p:spPr>
          <a:xfrm>
            <a:off x="251520" y="3933056"/>
            <a:ext cx="1800493" cy="338554"/>
          </a:xfrm>
          <a:prstGeom prst="rect">
            <a:avLst/>
          </a:prstGeom>
          <a:noFill/>
        </p:spPr>
        <p:txBody>
          <a:bodyPr wrap="none" rtlCol="0">
            <a:spAutoFit/>
          </a:bodyPr>
          <a:lstStyle/>
          <a:p>
            <a:pPr eaLnBrk="0" fontAlgn="base" hangingPunct="0">
              <a:spcBef>
                <a:spcPct val="0"/>
              </a:spcBef>
              <a:spcAft>
                <a:spcPct val="0"/>
              </a:spcAft>
            </a:pPr>
            <a:r>
              <a:rPr lang="en-US" altLang="zh-CN" sz="1600" b="1" dirty="0">
                <a:solidFill>
                  <a:srgbClr val="FFFFFF"/>
                </a:solidFill>
                <a:effectLst>
                  <a:outerShdw blurRad="38100" dist="38100" dir="2700000" algn="tl">
                    <a:srgbClr val="000000">
                      <a:alpha val="43137"/>
                    </a:srgbClr>
                  </a:outerShdw>
                </a:effectLst>
              </a:rPr>
              <a:t>Claude Shannon</a:t>
            </a:r>
            <a:endParaRPr lang="zh-CN" altLang="en-US" sz="1600" b="1" dirty="0">
              <a:solidFill>
                <a:srgbClr val="FFFFFF"/>
              </a:solidFill>
              <a:effectLst>
                <a:outerShdw blurRad="38100" dist="38100" dir="2700000" algn="tl">
                  <a:srgbClr val="000000">
                    <a:alpha val="43137"/>
                  </a:srgbClr>
                </a:outerShdw>
              </a:effectLst>
            </a:endParaRPr>
          </a:p>
        </p:txBody>
      </p:sp>
    </p:spTree>
  </p:cSld>
  <p:clrMapOvr>
    <a:masterClrMapping/>
  </p:clrMapOvr>
  <p:transition>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4624"/>
            <a:ext cx="8229600" cy="725470"/>
          </a:xfrm>
        </p:spPr>
        <p:txBody>
          <a:bodyPr>
            <a:normAutofit/>
          </a:bodyPr>
          <a:lstStyle/>
          <a:p>
            <a:r>
              <a:rPr lang="en-US" altLang="zh-CN" sz="3600" dirty="0"/>
              <a:t>2.2.3 Symmetric Encryption</a:t>
            </a:r>
            <a:endParaRPr lang="zh-CN" altLang="en-US" sz="3600" dirty="0"/>
          </a:p>
        </p:txBody>
      </p:sp>
      <p:pic>
        <p:nvPicPr>
          <p:cNvPr id="8194" name="Picture 2"/>
          <p:cNvPicPr>
            <a:picLocks noChangeAspect="1" noChangeArrowheads="1"/>
          </p:cNvPicPr>
          <p:nvPr/>
        </p:nvPicPr>
        <p:blipFill>
          <a:blip r:embed="rId2" cstate="print"/>
          <a:srcRect/>
          <a:stretch>
            <a:fillRect/>
          </a:stretch>
        </p:blipFill>
        <p:spPr bwMode="auto">
          <a:xfrm>
            <a:off x="214282" y="1285860"/>
            <a:ext cx="8715375" cy="51625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384"/>
            <a:ext cx="8229600" cy="796908"/>
          </a:xfrm>
        </p:spPr>
        <p:txBody>
          <a:bodyPr/>
          <a:lstStyle/>
          <a:p>
            <a:r>
              <a:rPr lang="en-US" altLang="zh-CN" sz="3600" dirty="0"/>
              <a:t>2.2.4 Asymmetric Encryption</a:t>
            </a:r>
            <a:endParaRPr lang="zh-CN" altLang="en-US" sz="3600" dirty="0"/>
          </a:p>
        </p:txBody>
      </p:sp>
      <p:pic>
        <p:nvPicPr>
          <p:cNvPr id="9218" name="Picture 2"/>
          <p:cNvPicPr>
            <a:picLocks noChangeAspect="1" noChangeArrowheads="1"/>
          </p:cNvPicPr>
          <p:nvPr/>
        </p:nvPicPr>
        <p:blipFill>
          <a:blip r:embed="rId2" cstate="print"/>
          <a:srcRect/>
          <a:stretch>
            <a:fillRect/>
          </a:stretch>
        </p:blipFill>
        <p:spPr bwMode="auto">
          <a:xfrm>
            <a:off x="258442" y="1092066"/>
            <a:ext cx="8634038" cy="492922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229600" cy="796908"/>
          </a:xfrm>
        </p:spPr>
        <p:txBody>
          <a:bodyPr/>
          <a:lstStyle/>
          <a:p>
            <a:r>
              <a:rPr lang="en-US" altLang="zh-CN" sz="3600" dirty="0"/>
              <a:t>2.2.4 Asymmetric Encryption </a:t>
            </a:r>
            <a:endParaRPr lang="zh-CN" altLang="en-US" sz="3600" dirty="0"/>
          </a:p>
        </p:txBody>
      </p:sp>
      <p:pic>
        <p:nvPicPr>
          <p:cNvPr id="10242" name="Picture 2"/>
          <p:cNvPicPr>
            <a:picLocks noChangeAspect="1" noChangeArrowheads="1"/>
          </p:cNvPicPr>
          <p:nvPr/>
        </p:nvPicPr>
        <p:blipFill>
          <a:blip r:embed="rId2" cstate="print"/>
          <a:srcRect/>
          <a:stretch>
            <a:fillRect/>
          </a:stretch>
        </p:blipFill>
        <p:spPr bwMode="auto">
          <a:xfrm>
            <a:off x="285720" y="1428736"/>
            <a:ext cx="8596506" cy="428628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81" name="Rectangle 33"/>
          <p:cNvSpPr>
            <a:spLocks noGrp="1" noChangeArrowheads="1"/>
          </p:cNvSpPr>
          <p:nvPr>
            <p:ph type="title"/>
          </p:nvPr>
        </p:nvSpPr>
        <p:spPr>
          <a:xfrm>
            <a:off x="251520" y="188640"/>
            <a:ext cx="7507288" cy="549821"/>
          </a:xfrm>
        </p:spPr>
        <p:txBody>
          <a:bodyPr/>
          <a:lstStyle/>
          <a:p>
            <a:pPr eaLnBrk="1" hangingPunct="1">
              <a:defRPr/>
            </a:pPr>
            <a:r>
              <a:rPr lang="en-US" altLang="zh-CN" sz="3600" dirty="0"/>
              <a:t>2.2.5 </a:t>
            </a:r>
            <a:r>
              <a:rPr lang="en-US" sz="3600" dirty="0"/>
              <a:t>Hybrid Encryption</a:t>
            </a:r>
          </a:p>
        </p:txBody>
      </p:sp>
      <p:sp>
        <p:nvSpPr>
          <p:cNvPr id="232461" name="Rectangle 13"/>
          <p:cNvSpPr>
            <a:spLocks noChangeArrowheads="1"/>
          </p:cNvSpPr>
          <p:nvPr/>
        </p:nvSpPr>
        <p:spPr bwMode="auto">
          <a:xfrm>
            <a:off x="511175" y="1376511"/>
            <a:ext cx="1539875" cy="1398588"/>
          </a:xfrm>
          <a:prstGeom prst="rect">
            <a:avLst/>
          </a:prstGeom>
          <a:gradFill rotWithShape="0">
            <a:gsLst>
              <a:gs pos="0">
                <a:srgbClr val="5949F7">
                  <a:gamma/>
                  <a:shade val="40000"/>
                  <a:invGamma/>
                </a:srgbClr>
              </a:gs>
              <a:gs pos="100000">
                <a:srgbClr val="5949F7"/>
              </a:gs>
            </a:gsLst>
            <a:lin ang="5400000" scaled="1"/>
          </a:gradFill>
          <a:ln w="12700">
            <a:solidFill>
              <a:schemeClr val="tx1"/>
            </a:solidFill>
            <a:miter lim="800000"/>
            <a:headEnd/>
            <a:tailEnd/>
          </a:ln>
          <a:effectLst/>
        </p:spPr>
        <p:txBody>
          <a:bodyPr wrap="none" lIns="92075" tIns="46038" rIns="92075" bIns="46038" anchor="ctr"/>
          <a:lstStyle/>
          <a:p>
            <a:pPr algn="ctr">
              <a:lnSpc>
                <a:spcPct val="90000"/>
              </a:lnSpc>
              <a:defRPr/>
            </a:pPr>
            <a:r>
              <a:rPr lang="en-US" b="1" dirty="0">
                <a:solidFill>
                  <a:srgbClr val="FFFF00"/>
                </a:solidFill>
              </a:rPr>
              <a:t>Clear-text</a:t>
            </a:r>
          </a:p>
          <a:p>
            <a:pPr algn="ctr">
              <a:lnSpc>
                <a:spcPct val="90000"/>
              </a:lnSpc>
              <a:defRPr/>
            </a:pPr>
            <a:r>
              <a:rPr lang="en-US" b="1" dirty="0">
                <a:solidFill>
                  <a:srgbClr val="FFFF00"/>
                </a:solidFill>
              </a:rPr>
              <a:t>message</a:t>
            </a:r>
          </a:p>
        </p:txBody>
      </p:sp>
      <p:grpSp>
        <p:nvGrpSpPr>
          <p:cNvPr id="2" name="Group 60"/>
          <p:cNvGrpSpPr>
            <a:grpSpLocks/>
          </p:cNvGrpSpPr>
          <p:nvPr/>
        </p:nvGrpSpPr>
        <p:grpSpPr bwMode="auto">
          <a:xfrm>
            <a:off x="304800" y="1376511"/>
            <a:ext cx="8561388" cy="2365375"/>
            <a:chOff x="192" y="1122"/>
            <a:chExt cx="5393" cy="1490"/>
          </a:xfrm>
        </p:grpSpPr>
        <p:graphicFrame>
          <p:nvGraphicFramePr>
            <p:cNvPr id="3076" name="Object 4"/>
            <p:cNvGraphicFramePr>
              <a:graphicFrameLocks/>
            </p:cNvGraphicFramePr>
            <p:nvPr/>
          </p:nvGraphicFramePr>
          <p:xfrm>
            <a:off x="1406" y="2180"/>
            <a:ext cx="286" cy="432"/>
          </p:xfrm>
          <a:graphic>
            <a:graphicData uri="http://schemas.openxmlformats.org/presentationml/2006/ole">
              <mc:AlternateContent xmlns:mc="http://schemas.openxmlformats.org/markup-compatibility/2006">
                <mc:Choice xmlns:v="urn:schemas-microsoft-com:vml" Requires="v">
                  <p:oleObj spid="_x0000_s48196" name="Clip" r:id="rId4" imgW="1393560" imgH="2657160" progId="">
                    <p:embed/>
                  </p:oleObj>
                </mc:Choice>
                <mc:Fallback>
                  <p:oleObj name="Clip" r:id="rId4" imgW="1393560" imgH="2657160" progId="">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 y="2180"/>
                          <a:ext cx="28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2475" name="Rectangle 27"/>
            <p:cNvSpPr>
              <a:spLocks noChangeArrowheads="1"/>
            </p:cNvSpPr>
            <p:nvPr/>
          </p:nvSpPr>
          <p:spPr bwMode="auto">
            <a:xfrm>
              <a:off x="192" y="2206"/>
              <a:ext cx="1325" cy="291"/>
            </a:xfrm>
            <a:prstGeom prst="rect">
              <a:avLst/>
            </a:prstGeom>
            <a:noFill/>
            <a:ln w="9525">
              <a:noFill/>
              <a:miter lim="800000"/>
              <a:headEnd/>
              <a:tailEnd/>
            </a:ln>
            <a:effectLst/>
          </p:spPr>
          <p:txBody>
            <a:bodyPr lIns="92075" tIns="46038" rIns="92075" bIns="46038">
              <a:spAutoFit/>
            </a:bodyPr>
            <a:lstStyle/>
            <a:p>
              <a:pPr>
                <a:defRPr/>
              </a:pPr>
              <a:r>
                <a:rPr lang="en-US" sz="1200" b="1" dirty="0"/>
                <a:t>Randomly-Generated symmetric “session” key </a:t>
              </a:r>
              <a:endParaRPr lang="en-US" sz="1000" b="1" dirty="0"/>
            </a:p>
          </p:txBody>
        </p:sp>
        <p:sp>
          <p:nvSpPr>
            <p:cNvPr id="232477" name="AutoShape 29"/>
            <p:cNvSpPr>
              <a:spLocks noChangeArrowheads="1"/>
            </p:cNvSpPr>
            <p:nvPr/>
          </p:nvSpPr>
          <p:spPr bwMode="auto">
            <a:xfrm>
              <a:off x="1299" y="1451"/>
              <a:ext cx="823" cy="211"/>
            </a:xfrm>
            <a:prstGeom prst="rightArrow">
              <a:avLst>
                <a:gd name="adj1" fmla="val 50000"/>
                <a:gd name="adj2" fmla="val 195042"/>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232478" name="Rectangle 30"/>
            <p:cNvSpPr>
              <a:spLocks noChangeArrowheads="1"/>
            </p:cNvSpPr>
            <p:nvPr/>
          </p:nvSpPr>
          <p:spPr bwMode="auto">
            <a:xfrm>
              <a:off x="4382" y="1122"/>
              <a:ext cx="1203" cy="881"/>
            </a:xfrm>
            <a:prstGeom prst="rect">
              <a:avLst/>
            </a:prstGeom>
            <a:gradFill rotWithShape="1">
              <a:gsLst>
                <a:gs pos="0">
                  <a:schemeClr val="accent1">
                    <a:gamma/>
                    <a:shade val="46275"/>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Symmetrically</a:t>
              </a:r>
            </a:p>
            <a:p>
              <a:pPr algn="ctr">
                <a:defRPr/>
              </a:pPr>
              <a:r>
                <a:rPr lang="en-US" b="1" dirty="0">
                  <a:solidFill>
                    <a:srgbClr val="FFFF00"/>
                  </a:solidFill>
                </a:rPr>
                <a:t>Encrypted</a:t>
              </a:r>
            </a:p>
            <a:p>
              <a:pPr algn="ctr">
                <a:defRPr/>
              </a:pPr>
              <a:r>
                <a:rPr lang="en-US" b="1" dirty="0">
                  <a:solidFill>
                    <a:srgbClr val="FFFF00"/>
                  </a:solidFill>
                </a:rPr>
                <a:t>message</a:t>
              </a:r>
            </a:p>
          </p:txBody>
        </p:sp>
        <p:sp>
          <p:nvSpPr>
            <p:cNvPr id="232479" name="AutoShape 31"/>
            <p:cNvSpPr>
              <a:spLocks noChangeArrowheads="1"/>
            </p:cNvSpPr>
            <p:nvPr/>
          </p:nvSpPr>
          <p:spPr bwMode="auto">
            <a:xfrm>
              <a:off x="3147" y="1421"/>
              <a:ext cx="1264" cy="226"/>
            </a:xfrm>
            <a:prstGeom prst="rightArrow">
              <a:avLst>
                <a:gd name="adj1" fmla="val 43907"/>
                <a:gd name="adj2" fmla="val 183194"/>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232490" name="Oval 42"/>
            <p:cNvSpPr>
              <a:spLocks noChangeArrowheads="1"/>
            </p:cNvSpPr>
            <p:nvPr/>
          </p:nvSpPr>
          <p:spPr bwMode="auto">
            <a:xfrm>
              <a:off x="2145" y="1256"/>
              <a:ext cx="1152" cy="573"/>
            </a:xfrm>
            <a:prstGeom prst="ellipse">
              <a:avLst/>
            </a:prstGeom>
            <a:solidFill>
              <a:srgbClr val="FFFF99"/>
            </a:solidFill>
            <a:ln w="12700">
              <a:solidFill>
                <a:schemeClr val="bg2"/>
              </a:solidFill>
              <a:round/>
              <a:headEnd type="none" w="sm" len="sm"/>
              <a:tailEnd type="none" w="sm" len="sm"/>
            </a:ln>
            <a:effectLst/>
          </p:spPr>
          <p:txBody>
            <a:bodyPr wrap="none" anchor="ctr">
              <a:spAutoFit/>
            </a:bodyPr>
            <a:lstStyle/>
            <a:p>
              <a:pPr algn="ctr">
                <a:defRPr/>
              </a:pPr>
              <a:r>
                <a:rPr lang="en-US" b="1" dirty="0">
                  <a:solidFill>
                    <a:srgbClr val="C00000"/>
                  </a:solidFill>
                </a:rPr>
                <a:t>Symmetric</a:t>
              </a:r>
            </a:p>
            <a:p>
              <a:pPr algn="ctr">
                <a:defRPr/>
              </a:pPr>
              <a:r>
                <a:rPr lang="en-US" b="1" dirty="0">
                  <a:solidFill>
                    <a:srgbClr val="C00000"/>
                  </a:solidFill>
                </a:rPr>
                <a:t>Encryption</a:t>
              </a:r>
            </a:p>
          </p:txBody>
        </p:sp>
        <p:sp>
          <p:nvSpPr>
            <p:cNvPr id="232494" name="AutoShape 46"/>
            <p:cNvSpPr>
              <a:spLocks noChangeArrowheads="1"/>
            </p:cNvSpPr>
            <p:nvPr/>
          </p:nvSpPr>
          <p:spPr bwMode="auto">
            <a:xfrm rot="-2478517">
              <a:off x="1654" y="1893"/>
              <a:ext cx="532" cy="174"/>
            </a:xfrm>
            <a:prstGeom prst="rightArrow">
              <a:avLst>
                <a:gd name="adj1" fmla="val 60917"/>
                <a:gd name="adj2" fmla="val 117246"/>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grpSp>
      <p:grpSp>
        <p:nvGrpSpPr>
          <p:cNvPr id="3" name="Group 61"/>
          <p:cNvGrpSpPr>
            <a:grpSpLocks/>
          </p:cNvGrpSpPr>
          <p:nvPr/>
        </p:nvGrpSpPr>
        <p:grpSpPr bwMode="auto">
          <a:xfrm>
            <a:off x="866775" y="2889400"/>
            <a:ext cx="7999413" cy="1671638"/>
            <a:chOff x="546" y="2075"/>
            <a:chExt cx="5039" cy="1053"/>
          </a:xfrm>
        </p:grpSpPr>
        <p:sp>
          <p:nvSpPr>
            <p:cNvPr id="232496" name="AutoShape 48"/>
            <p:cNvSpPr>
              <a:spLocks noChangeArrowheads="1"/>
            </p:cNvSpPr>
            <p:nvPr/>
          </p:nvSpPr>
          <p:spPr bwMode="auto">
            <a:xfrm>
              <a:off x="3071" y="2368"/>
              <a:ext cx="1264" cy="226"/>
            </a:xfrm>
            <a:prstGeom prst="rightArrow">
              <a:avLst>
                <a:gd name="adj1" fmla="val 43907"/>
                <a:gd name="adj2" fmla="val 183194"/>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grpSp>
          <p:nvGrpSpPr>
            <p:cNvPr id="4" name="Group 18"/>
            <p:cNvGrpSpPr>
              <a:grpSpLocks/>
            </p:cNvGrpSpPr>
            <p:nvPr/>
          </p:nvGrpSpPr>
          <p:grpSpPr bwMode="auto">
            <a:xfrm>
              <a:off x="1396" y="2691"/>
              <a:ext cx="296" cy="437"/>
              <a:chOff x="254" y="1931"/>
              <a:chExt cx="296" cy="437"/>
            </a:xfrm>
          </p:grpSpPr>
          <p:graphicFrame>
            <p:nvGraphicFramePr>
              <p:cNvPr id="3075" name="Object 3"/>
              <p:cNvGraphicFramePr>
                <a:graphicFrameLocks/>
              </p:cNvGraphicFramePr>
              <p:nvPr/>
            </p:nvGraphicFramePr>
            <p:xfrm>
              <a:off x="254" y="1931"/>
              <a:ext cx="296" cy="437"/>
            </p:xfrm>
            <a:graphic>
              <a:graphicData uri="http://schemas.openxmlformats.org/presentationml/2006/ole">
                <mc:AlternateContent xmlns:mc="http://schemas.openxmlformats.org/markup-compatibility/2006">
                  <mc:Choice xmlns:v="urn:schemas-microsoft-com:vml" Requires="v">
                    <p:oleObj spid="_x0000_s48197" name="Clip" r:id="rId6" imgW="1393560" imgH="2657160" progId="">
                      <p:embed/>
                    </p:oleObj>
                  </mc:Choice>
                  <mc:Fallback>
                    <p:oleObj name="Clip" r:id="rId6" imgW="1393560" imgH="2657160" progId="">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 y="1931"/>
                            <a:ext cx="296"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Rectangle 20"/>
              <p:cNvSpPr>
                <a:spLocks noChangeArrowheads="1"/>
              </p:cNvSpPr>
              <p:nvPr/>
            </p:nvSpPr>
            <p:spPr bwMode="auto">
              <a:xfrm>
                <a:off x="288" y="1990"/>
                <a:ext cx="250" cy="78"/>
              </a:xfrm>
              <a:prstGeom prst="rect">
                <a:avLst/>
              </a:prstGeom>
              <a:noFill/>
              <a:ln w="9525">
                <a:noFill/>
                <a:miter lim="800000"/>
                <a:headEnd/>
                <a:tailEnd/>
              </a:ln>
            </p:spPr>
            <p:txBody>
              <a:bodyPr wrap="none" anchor="ctr"/>
              <a:lstStyle/>
              <a:p>
                <a:endParaRPr lang="en-US" altLang="zh-CN"/>
              </a:p>
            </p:txBody>
          </p:sp>
        </p:grpSp>
        <p:sp>
          <p:nvSpPr>
            <p:cNvPr id="232469" name="Rectangle 21"/>
            <p:cNvSpPr>
              <a:spLocks noChangeArrowheads="1"/>
            </p:cNvSpPr>
            <p:nvPr/>
          </p:nvSpPr>
          <p:spPr bwMode="auto">
            <a:xfrm>
              <a:off x="4382" y="2259"/>
              <a:ext cx="1203" cy="425"/>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Digital </a:t>
              </a:r>
              <a:br>
                <a:rPr lang="en-US" b="1" dirty="0">
                  <a:solidFill>
                    <a:srgbClr val="FFFF00"/>
                  </a:solidFill>
                </a:rPr>
              </a:br>
              <a:r>
                <a:rPr lang="en-US" b="1" dirty="0">
                  <a:solidFill>
                    <a:srgbClr val="FFFF00"/>
                  </a:solidFill>
                </a:rPr>
                <a:t>Envelope #1</a:t>
              </a:r>
            </a:p>
          </p:txBody>
        </p:sp>
        <p:sp>
          <p:nvSpPr>
            <p:cNvPr id="232470" name="Rectangle 22"/>
            <p:cNvSpPr>
              <a:spLocks noChangeArrowheads="1"/>
            </p:cNvSpPr>
            <p:nvPr/>
          </p:nvSpPr>
          <p:spPr bwMode="auto">
            <a:xfrm>
              <a:off x="546" y="2684"/>
              <a:ext cx="653" cy="330"/>
            </a:xfrm>
            <a:prstGeom prst="rect">
              <a:avLst/>
            </a:prstGeom>
            <a:noFill/>
            <a:ln w="9525">
              <a:noFill/>
              <a:miter lim="800000"/>
              <a:headEnd/>
              <a:tailEnd/>
            </a:ln>
            <a:effectLst/>
          </p:spPr>
          <p:txBody>
            <a:bodyPr wrap="none" lIns="92075" tIns="46038" rIns="92075" bIns="46038">
              <a:spAutoFit/>
            </a:bodyPr>
            <a:lstStyle/>
            <a:p>
              <a:pPr>
                <a:defRPr/>
              </a:pPr>
              <a:r>
                <a:rPr lang="en-US" sz="1400" b="1" dirty="0"/>
                <a:t>Recipient’s</a:t>
              </a:r>
            </a:p>
            <a:p>
              <a:pPr>
                <a:defRPr/>
              </a:pPr>
              <a:r>
                <a:rPr lang="en-US" sz="1400" b="1" u="sng" dirty="0"/>
                <a:t>public</a:t>
              </a:r>
              <a:r>
                <a:rPr lang="en-US" sz="1400" b="1" dirty="0"/>
                <a:t> key</a:t>
              </a:r>
            </a:p>
          </p:txBody>
        </p:sp>
        <p:sp>
          <p:nvSpPr>
            <p:cNvPr id="232471" name="AutoShape 23"/>
            <p:cNvSpPr>
              <a:spLocks noChangeArrowheads="1"/>
            </p:cNvSpPr>
            <p:nvPr/>
          </p:nvSpPr>
          <p:spPr bwMode="auto">
            <a:xfrm rot="-1026893">
              <a:off x="1723" y="2631"/>
              <a:ext cx="401" cy="174"/>
            </a:xfrm>
            <a:prstGeom prst="rightArrow">
              <a:avLst>
                <a:gd name="adj1" fmla="val 54972"/>
                <a:gd name="adj2" fmla="val 70408"/>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232491" name="Oval 43"/>
            <p:cNvSpPr>
              <a:spLocks noChangeArrowheads="1"/>
            </p:cNvSpPr>
            <p:nvPr/>
          </p:nvSpPr>
          <p:spPr bwMode="auto">
            <a:xfrm>
              <a:off x="2143" y="2075"/>
              <a:ext cx="1345" cy="818"/>
            </a:xfrm>
            <a:prstGeom prst="ellipse">
              <a:avLst/>
            </a:prstGeom>
            <a:solidFill>
              <a:srgbClr val="FFFF99"/>
            </a:solidFill>
            <a:ln w="12700">
              <a:solidFill>
                <a:schemeClr val="bg2"/>
              </a:solidFill>
              <a:round/>
              <a:headEnd type="none" w="sm" len="sm"/>
              <a:tailEnd type="none" w="sm" len="sm"/>
            </a:ln>
            <a:effectLst/>
          </p:spPr>
          <p:txBody>
            <a:bodyPr wrap="none" anchor="ctr">
              <a:spAutoFit/>
            </a:bodyPr>
            <a:lstStyle/>
            <a:p>
              <a:pPr algn="ctr">
                <a:defRPr/>
              </a:pPr>
              <a:r>
                <a:rPr lang="en-US" b="1" dirty="0">
                  <a:solidFill>
                    <a:srgbClr val="C00000"/>
                  </a:solidFill>
                </a:rPr>
                <a:t>Asymmetric</a:t>
              </a:r>
            </a:p>
            <a:p>
              <a:pPr algn="ctr">
                <a:defRPr/>
              </a:pPr>
              <a:r>
                <a:rPr lang="en-US" b="1" dirty="0">
                  <a:solidFill>
                    <a:srgbClr val="C00000"/>
                  </a:solidFill>
                </a:rPr>
                <a:t>Encryption</a:t>
              </a:r>
            </a:p>
            <a:p>
              <a:pPr algn="ctr">
                <a:defRPr/>
              </a:pPr>
              <a:r>
                <a:rPr lang="en-US" b="1" dirty="0">
                  <a:solidFill>
                    <a:srgbClr val="C00000"/>
                  </a:solidFill>
                </a:rPr>
                <a:t>of session key</a:t>
              </a:r>
            </a:p>
          </p:txBody>
        </p:sp>
        <p:sp>
          <p:nvSpPr>
            <p:cNvPr id="232495" name="AutoShape 47"/>
            <p:cNvSpPr>
              <a:spLocks noChangeArrowheads="1"/>
            </p:cNvSpPr>
            <p:nvPr/>
          </p:nvSpPr>
          <p:spPr bwMode="auto">
            <a:xfrm rot="198264">
              <a:off x="1711" y="2319"/>
              <a:ext cx="406" cy="174"/>
            </a:xfrm>
            <a:prstGeom prst="rightArrow">
              <a:avLst>
                <a:gd name="adj1" fmla="val 60917"/>
                <a:gd name="adj2" fmla="val 89477"/>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grpSp>
      <p:grpSp>
        <p:nvGrpSpPr>
          <p:cNvPr id="5" name="Group 62"/>
          <p:cNvGrpSpPr>
            <a:grpSpLocks/>
          </p:cNvGrpSpPr>
          <p:nvPr/>
        </p:nvGrpSpPr>
        <p:grpSpPr bwMode="auto">
          <a:xfrm>
            <a:off x="174625" y="3457723"/>
            <a:ext cx="8691563" cy="2674938"/>
            <a:chOff x="110" y="2433"/>
            <a:chExt cx="5475" cy="1685"/>
          </a:xfrm>
        </p:grpSpPr>
        <p:sp>
          <p:nvSpPr>
            <p:cNvPr id="232452" name="Rectangle 4"/>
            <p:cNvSpPr>
              <a:spLocks noChangeArrowheads="1"/>
            </p:cNvSpPr>
            <p:nvPr/>
          </p:nvSpPr>
          <p:spPr bwMode="auto">
            <a:xfrm>
              <a:off x="110" y="3249"/>
              <a:ext cx="1572" cy="205"/>
            </a:xfrm>
            <a:prstGeom prst="rect">
              <a:avLst/>
            </a:prstGeom>
            <a:gradFill rotWithShape="0">
              <a:gsLst>
                <a:gs pos="0">
                  <a:srgbClr val="A36235">
                    <a:gamma/>
                    <a:shade val="39608"/>
                    <a:invGamma/>
                  </a:srgbClr>
                </a:gs>
                <a:gs pos="100000">
                  <a:srgbClr val="A36235"/>
                </a:gs>
              </a:gsLst>
              <a:lin ang="5400000" scaled="1"/>
            </a:gradFill>
            <a:ln w="12700">
              <a:noFill/>
              <a:miter lim="800000"/>
              <a:headEnd/>
              <a:tailEnd/>
            </a:ln>
            <a:effectLst/>
          </p:spPr>
          <p:txBody>
            <a:bodyPr wrap="none" lIns="92075" tIns="46038" rIns="92075" bIns="46038" anchor="ctr"/>
            <a:lstStyle/>
            <a:p>
              <a:pPr algn="ctr">
                <a:defRPr/>
              </a:pPr>
              <a:r>
                <a:rPr lang="en-US" sz="1600" b="1" dirty="0">
                  <a:solidFill>
                    <a:srgbClr val="FFFF00"/>
                  </a:solidFill>
                </a:rPr>
                <a:t>Repeat as necessary</a:t>
              </a:r>
            </a:p>
          </p:txBody>
        </p:sp>
        <p:sp>
          <p:nvSpPr>
            <p:cNvPr id="232456" name="AutoShape 8"/>
            <p:cNvSpPr>
              <a:spLocks noChangeArrowheads="1"/>
            </p:cNvSpPr>
            <p:nvPr/>
          </p:nvSpPr>
          <p:spPr bwMode="auto">
            <a:xfrm rot="2799444">
              <a:off x="1539" y="2773"/>
              <a:ext cx="861" cy="182"/>
            </a:xfrm>
            <a:prstGeom prst="rightArrow">
              <a:avLst>
                <a:gd name="adj1" fmla="val 59519"/>
                <a:gd name="adj2" fmla="val 147136"/>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232497" name="AutoShape 49"/>
            <p:cNvSpPr>
              <a:spLocks noChangeArrowheads="1"/>
            </p:cNvSpPr>
            <p:nvPr/>
          </p:nvSpPr>
          <p:spPr bwMode="auto">
            <a:xfrm>
              <a:off x="3070" y="3315"/>
              <a:ext cx="1264" cy="226"/>
            </a:xfrm>
            <a:prstGeom prst="rightArrow">
              <a:avLst>
                <a:gd name="adj1" fmla="val 43907"/>
                <a:gd name="adj2" fmla="val 183194"/>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grpSp>
          <p:nvGrpSpPr>
            <p:cNvPr id="6" name="Group 50"/>
            <p:cNvGrpSpPr>
              <a:grpSpLocks/>
            </p:cNvGrpSpPr>
            <p:nvPr/>
          </p:nvGrpSpPr>
          <p:grpSpPr bwMode="auto">
            <a:xfrm>
              <a:off x="1396" y="3615"/>
              <a:ext cx="296" cy="437"/>
              <a:chOff x="254" y="1931"/>
              <a:chExt cx="296" cy="437"/>
            </a:xfrm>
          </p:grpSpPr>
          <p:graphicFrame>
            <p:nvGraphicFramePr>
              <p:cNvPr id="3074" name="Object 2"/>
              <p:cNvGraphicFramePr>
                <a:graphicFrameLocks/>
              </p:cNvGraphicFramePr>
              <p:nvPr/>
            </p:nvGraphicFramePr>
            <p:xfrm>
              <a:off x="254" y="1931"/>
              <a:ext cx="296" cy="437"/>
            </p:xfrm>
            <a:graphic>
              <a:graphicData uri="http://schemas.openxmlformats.org/presentationml/2006/ole">
                <mc:AlternateContent xmlns:mc="http://schemas.openxmlformats.org/markup-compatibility/2006">
                  <mc:Choice xmlns:v="urn:schemas-microsoft-com:vml" Requires="v">
                    <p:oleObj spid="_x0000_s48198" name="Clip" r:id="rId8" imgW="1393560" imgH="2657160" progId="">
                      <p:embed/>
                    </p:oleObj>
                  </mc:Choice>
                  <mc:Fallback>
                    <p:oleObj name="Clip" r:id="rId8" imgW="1393560" imgH="2657160" progId="">
                      <p:embed/>
                      <p:pic>
                        <p:nvPicPr>
                          <p:cNvPr id="0" name="Object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 y="1931"/>
                            <a:ext cx="296"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4" name="Rectangle 52"/>
              <p:cNvSpPr>
                <a:spLocks noChangeArrowheads="1"/>
              </p:cNvSpPr>
              <p:nvPr/>
            </p:nvSpPr>
            <p:spPr bwMode="auto">
              <a:xfrm>
                <a:off x="288" y="1990"/>
                <a:ext cx="250" cy="78"/>
              </a:xfrm>
              <a:prstGeom prst="rect">
                <a:avLst/>
              </a:prstGeom>
              <a:noFill/>
              <a:ln w="9525">
                <a:noFill/>
                <a:miter lim="800000"/>
                <a:headEnd/>
                <a:tailEnd/>
              </a:ln>
            </p:spPr>
            <p:txBody>
              <a:bodyPr wrap="none" anchor="ctr"/>
              <a:lstStyle/>
              <a:p>
                <a:endParaRPr lang="en-US" altLang="zh-CN"/>
              </a:p>
            </p:txBody>
          </p:sp>
        </p:grpSp>
        <p:sp>
          <p:nvSpPr>
            <p:cNvPr id="232501" name="Rectangle 53"/>
            <p:cNvSpPr>
              <a:spLocks noChangeArrowheads="1"/>
            </p:cNvSpPr>
            <p:nvPr/>
          </p:nvSpPr>
          <p:spPr bwMode="auto">
            <a:xfrm>
              <a:off x="4382" y="3206"/>
              <a:ext cx="1203" cy="425"/>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Digital </a:t>
              </a:r>
              <a:br>
                <a:rPr lang="en-US" b="1" dirty="0">
                  <a:solidFill>
                    <a:srgbClr val="FFFF00"/>
                  </a:solidFill>
                </a:rPr>
              </a:br>
              <a:r>
                <a:rPr lang="en-US" b="1" dirty="0">
                  <a:solidFill>
                    <a:srgbClr val="FFFF00"/>
                  </a:solidFill>
                </a:rPr>
                <a:t>Envelope #2</a:t>
              </a:r>
            </a:p>
          </p:txBody>
        </p:sp>
        <p:sp>
          <p:nvSpPr>
            <p:cNvPr id="232502" name="Rectangle 54"/>
            <p:cNvSpPr>
              <a:spLocks noChangeArrowheads="1"/>
            </p:cNvSpPr>
            <p:nvPr/>
          </p:nvSpPr>
          <p:spPr bwMode="auto">
            <a:xfrm>
              <a:off x="234" y="3517"/>
              <a:ext cx="962" cy="601"/>
            </a:xfrm>
            <a:prstGeom prst="rect">
              <a:avLst/>
            </a:prstGeom>
            <a:noFill/>
            <a:ln w="9525">
              <a:noFill/>
              <a:miter lim="800000"/>
              <a:headEnd/>
              <a:tailEnd/>
            </a:ln>
            <a:effectLst/>
          </p:spPr>
          <p:txBody>
            <a:bodyPr wrap="none" lIns="92075" tIns="46038" rIns="92075" bIns="46038">
              <a:spAutoFit/>
            </a:bodyPr>
            <a:lstStyle/>
            <a:p>
              <a:pPr>
                <a:defRPr/>
              </a:pPr>
              <a:r>
                <a:rPr lang="en-US" sz="1400" b="1" dirty="0"/>
                <a:t>Public key of</a:t>
              </a:r>
            </a:p>
            <a:p>
              <a:pPr>
                <a:defRPr/>
              </a:pPr>
              <a:r>
                <a:rPr lang="en-US" sz="1400" b="1" dirty="0"/>
                <a:t>other recipient</a:t>
              </a:r>
            </a:p>
            <a:p>
              <a:pPr>
                <a:defRPr/>
              </a:pPr>
              <a:r>
                <a:rPr lang="en-US" sz="1400" b="1" dirty="0"/>
                <a:t>or recovery agent</a:t>
              </a:r>
            </a:p>
            <a:p>
              <a:pPr>
                <a:defRPr/>
              </a:pPr>
              <a:endParaRPr lang="en-US" sz="1400" dirty="0">
                <a:effectLst>
                  <a:outerShdw blurRad="38100" dist="38100" dir="2700000" algn="tl">
                    <a:srgbClr val="000000"/>
                  </a:outerShdw>
                </a:effectLst>
              </a:endParaRPr>
            </a:p>
          </p:txBody>
        </p:sp>
        <p:sp>
          <p:nvSpPr>
            <p:cNvPr id="232503" name="Oval 55"/>
            <p:cNvSpPr>
              <a:spLocks noChangeArrowheads="1"/>
            </p:cNvSpPr>
            <p:nvPr/>
          </p:nvSpPr>
          <p:spPr bwMode="auto">
            <a:xfrm>
              <a:off x="2142" y="3022"/>
              <a:ext cx="1345" cy="818"/>
            </a:xfrm>
            <a:prstGeom prst="ellipse">
              <a:avLst/>
            </a:prstGeom>
            <a:solidFill>
              <a:srgbClr val="FFFF99"/>
            </a:solidFill>
            <a:ln w="12700">
              <a:solidFill>
                <a:schemeClr val="bg2"/>
              </a:solidFill>
              <a:round/>
              <a:headEnd type="none" w="sm" len="sm"/>
              <a:tailEnd type="none" w="sm" len="sm"/>
            </a:ln>
            <a:effectLst/>
          </p:spPr>
          <p:txBody>
            <a:bodyPr wrap="none" anchor="ctr">
              <a:spAutoFit/>
            </a:bodyPr>
            <a:lstStyle/>
            <a:p>
              <a:pPr algn="ctr">
                <a:defRPr/>
              </a:pPr>
              <a:r>
                <a:rPr lang="en-US" b="1" dirty="0">
                  <a:solidFill>
                    <a:srgbClr val="C00000"/>
                  </a:solidFill>
                </a:rPr>
                <a:t>Asymmetric</a:t>
              </a:r>
            </a:p>
            <a:p>
              <a:pPr algn="ctr">
                <a:defRPr/>
              </a:pPr>
              <a:r>
                <a:rPr lang="en-US" b="1" dirty="0">
                  <a:solidFill>
                    <a:srgbClr val="C00000"/>
                  </a:solidFill>
                </a:rPr>
                <a:t>Encryption</a:t>
              </a:r>
            </a:p>
            <a:p>
              <a:pPr algn="ctr">
                <a:defRPr/>
              </a:pPr>
              <a:r>
                <a:rPr lang="en-US" b="1" dirty="0">
                  <a:solidFill>
                    <a:srgbClr val="C00000"/>
                  </a:solidFill>
                </a:rPr>
                <a:t>of session key</a:t>
              </a:r>
            </a:p>
          </p:txBody>
        </p:sp>
        <p:sp>
          <p:nvSpPr>
            <p:cNvPr id="232505" name="AutoShape 57"/>
            <p:cNvSpPr>
              <a:spLocks noChangeArrowheads="1"/>
            </p:cNvSpPr>
            <p:nvPr/>
          </p:nvSpPr>
          <p:spPr bwMode="auto">
            <a:xfrm rot="-1026893">
              <a:off x="1722" y="3533"/>
              <a:ext cx="401" cy="174"/>
            </a:xfrm>
            <a:prstGeom prst="rightArrow">
              <a:avLst>
                <a:gd name="adj1" fmla="val 54972"/>
                <a:gd name="adj2" fmla="val 70408"/>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grpSp>
      <p:grpSp>
        <p:nvGrpSpPr>
          <p:cNvPr id="7" name="Group 63"/>
          <p:cNvGrpSpPr>
            <a:grpSpLocks/>
          </p:cNvGrpSpPr>
          <p:nvPr/>
        </p:nvGrpSpPr>
        <p:grpSpPr bwMode="auto">
          <a:xfrm>
            <a:off x="6821488" y="1255861"/>
            <a:ext cx="2178050" cy="4800600"/>
            <a:chOff x="4297" y="1046"/>
            <a:chExt cx="1372" cy="3024"/>
          </a:xfrm>
        </p:grpSpPr>
        <p:sp>
          <p:nvSpPr>
            <p:cNvPr id="3084" name="Rectangle 58"/>
            <p:cNvSpPr>
              <a:spLocks noChangeArrowheads="1"/>
            </p:cNvSpPr>
            <p:nvPr/>
          </p:nvSpPr>
          <p:spPr bwMode="auto">
            <a:xfrm>
              <a:off x="4297" y="1046"/>
              <a:ext cx="1372" cy="3024"/>
            </a:xfrm>
            <a:prstGeom prst="rect">
              <a:avLst/>
            </a:prstGeom>
            <a:noFill/>
            <a:ln w="57150">
              <a:solidFill>
                <a:srgbClr val="FF3300"/>
              </a:solidFill>
              <a:miter lim="800000"/>
              <a:headEnd type="none" w="sm" len="sm"/>
              <a:tailEnd type="none" w="sm" len="sm"/>
            </a:ln>
          </p:spPr>
          <p:txBody>
            <a:bodyPr anchor="ctr">
              <a:spAutoFit/>
            </a:bodyPr>
            <a:lstStyle/>
            <a:p>
              <a:endParaRPr lang="en-US" altLang="zh-CN"/>
            </a:p>
          </p:txBody>
        </p:sp>
        <p:sp>
          <p:nvSpPr>
            <p:cNvPr id="232507" name="Rectangle 59"/>
            <p:cNvSpPr>
              <a:spLocks noChangeArrowheads="1"/>
            </p:cNvSpPr>
            <p:nvPr/>
          </p:nvSpPr>
          <p:spPr bwMode="auto">
            <a:xfrm>
              <a:off x="4422" y="3691"/>
              <a:ext cx="1121" cy="330"/>
            </a:xfrm>
            <a:prstGeom prst="rect">
              <a:avLst/>
            </a:prstGeom>
            <a:noFill/>
            <a:ln w="9525">
              <a:noFill/>
              <a:miter lim="800000"/>
              <a:headEnd/>
              <a:tailEnd/>
            </a:ln>
            <a:effectLst/>
          </p:spPr>
          <p:txBody>
            <a:bodyPr lIns="92075" tIns="46038" rIns="92075" bIns="46038">
              <a:spAutoFit/>
            </a:bodyPr>
            <a:lstStyle/>
            <a:p>
              <a:pPr algn="ctr">
                <a:defRPr/>
              </a:pPr>
              <a:r>
                <a:rPr lang="en-US" sz="1400" b="1" dirty="0">
                  <a:solidFill>
                    <a:srgbClr val="C00000"/>
                  </a:solidFill>
                </a:rPr>
                <a:t>ENCRYPTED</a:t>
              </a:r>
            </a:p>
            <a:p>
              <a:pPr algn="ctr">
                <a:defRPr/>
              </a:pPr>
              <a:r>
                <a:rPr lang="en-US" sz="1400" b="1" dirty="0">
                  <a:solidFill>
                    <a:srgbClr val="C00000"/>
                  </a:solidFill>
                </a:rPr>
                <a:t>DOCUMENT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2"/>
          <p:cNvSpPr>
            <a:spLocks noGrp="1"/>
          </p:cNvSpPr>
          <p:nvPr>
            <p:ph type="sldNum" sz="quarter" idx="4294967295"/>
          </p:nvPr>
        </p:nvSpPr>
        <p:spPr>
          <a:xfrm>
            <a:off x="7239000" y="6488113"/>
            <a:ext cx="1905000" cy="298450"/>
          </a:xfrm>
          <a:noFill/>
        </p:spPr>
        <p:txBody>
          <a:bodyPr/>
          <a:lstStyle/>
          <a:p>
            <a:pPr algn="r"/>
            <a:fld id="{6541C7DC-8B0A-417F-9F52-1BB79B8516D2}" type="slidenum">
              <a:rPr lang="en-US" altLang="zh-CN" smtClean="0"/>
              <a:pPr algn="r"/>
              <a:t>24</a:t>
            </a:fld>
            <a:endParaRPr lang="en-US" altLang="zh-CN"/>
          </a:p>
        </p:txBody>
      </p:sp>
      <p:sp>
        <p:nvSpPr>
          <p:cNvPr id="309250" name="Rectangle 2"/>
          <p:cNvSpPr>
            <a:spLocks noGrp="1" noChangeArrowheads="1"/>
          </p:cNvSpPr>
          <p:nvPr>
            <p:ph type="title"/>
          </p:nvPr>
        </p:nvSpPr>
        <p:spPr>
          <a:xfrm>
            <a:off x="323528" y="188640"/>
            <a:ext cx="7507287" cy="576064"/>
          </a:xfrm>
        </p:spPr>
        <p:txBody>
          <a:bodyPr/>
          <a:lstStyle/>
          <a:p>
            <a:pPr eaLnBrk="1" hangingPunct="1">
              <a:defRPr/>
            </a:pPr>
            <a:r>
              <a:rPr lang="en-US" altLang="zh-CN" sz="3600" dirty="0"/>
              <a:t>2.2.5 </a:t>
            </a:r>
            <a:r>
              <a:rPr lang="en-US" sz="3600" dirty="0"/>
              <a:t>Hybrid Decryption</a:t>
            </a:r>
          </a:p>
        </p:txBody>
      </p:sp>
      <p:sp>
        <p:nvSpPr>
          <p:cNvPr id="309256" name="Rectangle 8"/>
          <p:cNvSpPr>
            <a:spLocks noChangeArrowheads="1"/>
          </p:cNvSpPr>
          <p:nvPr/>
        </p:nvSpPr>
        <p:spPr bwMode="auto">
          <a:xfrm>
            <a:off x="242888" y="1409700"/>
            <a:ext cx="1909762" cy="1398588"/>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Symmetrically</a:t>
            </a:r>
          </a:p>
          <a:p>
            <a:pPr algn="ctr">
              <a:defRPr/>
            </a:pPr>
            <a:r>
              <a:rPr lang="en-US" b="1" dirty="0">
                <a:solidFill>
                  <a:srgbClr val="FFFF00"/>
                </a:solidFill>
              </a:rPr>
              <a:t>Encrypted</a:t>
            </a:r>
          </a:p>
          <a:p>
            <a:pPr algn="ctr">
              <a:defRPr/>
            </a:pPr>
            <a:r>
              <a:rPr lang="en-US" b="1" dirty="0">
                <a:solidFill>
                  <a:srgbClr val="FFFF00"/>
                </a:solidFill>
              </a:rPr>
              <a:t>message</a:t>
            </a:r>
          </a:p>
        </p:txBody>
      </p:sp>
      <p:grpSp>
        <p:nvGrpSpPr>
          <p:cNvPr id="2" name="Group 63"/>
          <p:cNvGrpSpPr>
            <a:grpSpLocks/>
          </p:cNvGrpSpPr>
          <p:nvPr/>
        </p:nvGrpSpPr>
        <p:grpSpPr bwMode="auto">
          <a:xfrm>
            <a:off x="2282825" y="1408114"/>
            <a:ext cx="6708775" cy="1903413"/>
            <a:chOff x="1418" y="1239"/>
            <a:chExt cx="4226" cy="1199"/>
          </a:xfrm>
        </p:grpSpPr>
        <p:sp>
          <p:nvSpPr>
            <p:cNvPr id="309305" name="AutoShape 57"/>
            <p:cNvSpPr>
              <a:spLocks noChangeArrowheads="1"/>
            </p:cNvSpPr>
            <p:nvPr/>
          </p:nvSpPr>
          <p:spPr bwMode="auto">
            <a:xfrm rot="16200000">
              <a:off x="3441" y="2141"/>
              <a:ext cx="369" cy="226"/>
            </a:xfrm>
            <a:prstGeom prst="rightArrow">
              <a:avLst>
                <a:gd name="adj1" fmla="val 38935"/>
                <a:gd name="adj2" fmla="val 95130"/>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51" name="Rectangle 3"/>
            <p:cNvSpPr>
              <a:spLocks noChangeArrowheads="1"/>
            </p:cNvSpPr>
            <p:nvPr/>
          </p:nvSpPr>
          <p:spPr bwMode="auto">
            <a:xfrm>
              <a:off x="4674" y="1239"/>
              <a:ext cx="970" cy="881"/>
            </a:xfrm>
            <a:prstGeom prst="rect">
              <a:avLst/>
            </a:prstGeom>
            <a:gradFill rotWithShape="0">
              <a:gsLst>
                <a:gs pos="0">
                  <a:srgbClr val="5949F7">
                    <a:gamma/>
                    <a:shade val="40000"/>
                    <a:invGamma/>
                  </a:srgbClr>
                </a:gs>
                <a:gs pos="100000">
                  <a:srgbClr val="5949F7"/>
                </a:gs>
              </a:gsLst>
              <a:lin ang="5400000" scaled="1"/>
            </a:gradFill>
            <a:ln w="12700">
              <a:solidFill>
                <a:schemeClr val="tx1"/>
              </a:solidFill>
              <a:miter lim="800000"/>
              <a:headEnd/>
              <a:tailEnd/>
            </a:ln>
            <a:effectLst/>
          </p:spPr>
          <p:txBody>
            <a:bodyPr wrap="none" lIns="92075" tIns="46038" rIns="92075" bIns="46038" anchor="ctr"/>
            <a:lstStyle/>
            <a:p>
              <a:pPr algn="ctr">
                <a:lnSpc>
                  <a:spcPct val="90000"/>
                </a:lnSpc>
                <a:defRPr/>
              </a:pPr>
              <a:r>
                <a:rPr lang="en-US" b="1" dirty="0">
                  <a:solidFill>
                    <a:srgbClr val="FFFF00"/>
                  </a:solidFill>
                </a:rPr>
                <a:t>Clear-text</a:t>
              </a:r>
            </a:p>
            <a:p>
              <a:pPr algn="ctr">
                <a:lnSpc>
                  <a:spcPct val="90000"/>
                </a:lnSpc>
                <a:defRPr/>
              </a:pPr>
              <a:r>
                <a:rPr lang="en-US" b="1" dirty="0">
                  <a:solidFill>
                    <a:srgbClr val="FFFF00"/>
                  </a:solidFill>
                </a:rPr>
                <a:t>message</a:t>
              </a:r>
            </a:p>
          </p:txBody>
        </p:sp>
        <p:sp>
          <p:nvSpPr>
            <p:cNvPr id="309255" name="AutoShape 7"/>
            <p:cNvSpPr>
              <a:spLocks noChangeArrowheads="1"/>
            </p:cNvSpPr>
            <p:nvPr/>
          </p:nvSpPr>
          <p:spPr bwMode="auto">
            <a:xfrm>
              <a:off x="3885" y="1574"/>
              <a:ext cx="823" cy="211"/>
            </a:xfrm>
            <a:prstGeom prst="rightArrow">
              <a:avLst>
                <a:gd name="adj1" fmla="val 49759"/>
                <a:gd name="adj2" fmla="val 127018"/>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57" name="AutoShape 9"/>
            <p:cNvSpPr>
              <a:spLocks noChangeArrowheads="1"/>
            </p:cNvSpPr>
            <p:nvPr/>
          </p:nvSpPr>
          <p:spPr bwMode="auto">
            <a:xfrm>
              <a:off x="1418" y="1567"/>
              <a:ext cx="1439" cy="226"/>
            </a:xfrm>
            <a:prstGeom prst="rightArrow">
              <a:avLst>
                <a:gd name="adj1" fmla="val 44250"/>
                <a:gd name="adj2" fmla="val 172122"/>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58" name="Oval 10"/>
            <p:cNvSpPr>
              <a:spLocks noChangeArrowheads="1"/>
            </p:cNvSpPr>
            <p:nvPr/>
          </p:nvSpPr>
          <p:spPr bwMode="auto">
            <a:xfrm>
              <a:off x="3049" y="1394"/>
              <a:ext cx="1140" cy="573"/>
            </a:xfrm>
            <a:prstGeom prst="ellipse">
              <a:avLst/>
            </a:prstGeom>
            <a:solidFill>
              <a:srgbClr val="FFFF99"/>
            </a:solidFill>
            <a:ln w="12700">
              <a:solidFill>
                <a:schemeClr val="bg2"/>
              </a:solidFill>
              <a:round/>
              <a:headEnd type="none" w="sm" len="sm"/>
              <a:tailEnd type="none" w="sm" len="sm"/>
            </a:ln>
            <a:effectLst/>
          </p:spPr>
          <p:txBody>
            <a:bodyPr wrap="none" anchor="ctr">
              <a:spAutoFit/>
            </a:bodyPr>
            <a:lstStyle/>
            <a:p>
              <a:pPr algn="ctr">
                <a:defRPr/>
              </a:pPr>
              <a:r>
                <a:rPr lang="en-US" b="1" dirty="0">
                  <a:solidFill>
                    <a:srgbClr val="C00000"/>
                  </a:solidFill>
                </a:rPr>
                <a:t>Symmetric</a:t>
              </a:r>
            </a:p>
            <a:p>
              <a:pPr algn="ctr">
                <a:defRPr/>
              </a:pPr>
              <a:r>
                <a:rPr lang="en-US" b="1" dirty="0">
                  <a:solidFill>
                    <a:srgbClr val="C00000"/>
                  </a:solidFill>
                </a:rPr>
                <a:t>Decryption</a:t>
              </a:r>
            </a:p>
          </p:txBody>
        </p:sp>
      </p:grpSp>
      <p:sp>
        <p:nvSpPr>
          <p:cNvPr id="309265" name="Rectangle 17"/>
          <p:cNvSpPr>
            <a:spLocks noChangeArrowheads="1"/>
          </p:cNvSpPr>
          <p:nvPr/>
        </p:nvSpPr>
        <p:spPr bwMode="auto">
          <a:xfrm>
            <a:off x="242888" y="2887663"/>
            <a:ext cx="1909762" cy="674687"/>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Digital </a:t>
            </a:r>
            <a:br>
              <a:rPr lang="en-US" b="1" dirty="0">
                <a:solidFill>
                  <a:srgbClr val="FFFF00"/>
                </a:solidFill>
              </a:rPr>
            </a:br>
            <a:r>
              <a:rPr lang="en-US" b="1" dirty="0">
                <a:solidFill>
                  <a:srgbClr val="FFFF00"/>
                </a:solidFill>
              </a:rPr>
              <a:t>Envelope #1</a:t>
            </a:r>
          </a:p>
        </p:txBody>
      </p:sp>
      <p:grpSp>
        <p:nvGrpSpPr>
          <p:cNvPr id="3" name="Group 33"/>
          <p:cNvGrpSpPr>
            <a:grpSpLocks/>
          </p:cNvGrpSpPr>
          <p:nvPr/>
        </p:nvGrpSpPr>
        <p:grpSpPr bwMode="auto">
          <a:xfrm>
            <a:off x="107950" y="1292225"/>
            <a:ext cx="2178050" cy="4846638"/>
            <a:chOff x="4297" y="1046"/>
            <a:chExt cx="1372" cy="3053"/>
          </a:xfrm>
        </p:grpSpPr>
        <p:sp>
          <p:nvSpPr>
            <p:cNvPr id="4135" name="Rectangle 34"/>
            <p:cNvSpPr>
              <a:spLocks noChangeArrowheads="1"/>
            </p:cNvSpPr>
            <p:nvPr/>
          </p:nvSpPr>
          <p:spPr bwMode="auto">
            <a:xfrm>
              <a:off x="4297" y="1046"/>
              <a:ext cx="1372" cy="3024"/>
            </a:xfrm>
            <a:prstGeom prst="rect">
              <a:avLst/>
            </a:prstGeom>
            <a:noFill/>
            <a:ln w="57150">
              <a:solidFill>
                <a:srgbClr val="FF3300"/>
              </a:solidFill>
              <a:miter lim="800000"/>
              <a:headEnd type="none" w="sm" len="sm"/>
              <a:tailEnd type="none" w="sm" len="sm"/>
            </a:ln>
          </p:spPr>
          <p:txBody>
            <a:bodyPr anchor="ctr">
              <a:spAutoFit/>
            </a:bodyPr>
            <a:lstStyle/>
            <a:p>
              <a:endParaRPr lang="en-US" altLang="zh-CN"/>
            </a:p>
          </p:txBody>
        </p:sp>
        <p:sp>
          <p:nvSpPr>
            <p:cNvPr id="309283" name="Rectangle 35"/>
            <p:cNvSpPr>
              <a:spLocks noChangeArrowheads="1"/>
            </p:cNvSpPr>
            <p:nvPr/>
          </p:nvSpPr>
          <p:spPr bwMode="auto">
            <a:xfrm>
              <a:off x="4422" y="3691"/>
              <a:ext cx="1121" cy="408"/>
            </a:xfrm>
            <a:prstGeom prst="rect">
              <a:avLst/>
            </a:prstGeom>
            <a:noFill/>
            <a:ln w="9525">
              <a:noFill/>
              <a:miter lim="800000"/>
              <a:headEnd/>
              <a:tailEnd/>
            </a:ln>
            <a:effectLst/>
          </p:spPr>
          <p:txBody>
            <a:bodyPr lIns="92075" tIns="46038" rIns="92075" bIns="46038">
              <a:spAutoFit/>
            </a:bodyPr>
            <a:lstStyle/>
            <a:p>
              <a:pPr algn="ctr">
                <a:defRPr/>
              </a:pPr>
              <a:r>
                <a:rPr lang="en-US" b="1" dirty="0">
                  <a:solidFill>
                    <a:srgbClr val="C00000"/>
                  </a:solidFill>
                </a:rPr>
                <a:t>ENCRYPTED</a:t>
              </a:r>
            </a:p>
            <a:p>
              <a:pPr algn="ctr">
                <a:defRPr/>
              </a:pPr>
              <a:r>
                <a:rPr lang="en-US" b="1" dirty="0">
                  <a:solidFill>
                    <a:srgbClr val="C00000"/>
                  </a:solidFill>
                </a:rPr>
                <a:t>DOCUMENT</a:t>
              </a:r>
            </a:p>
          </p:txBody>
        </p:sp>
      </p:grpSp>
      <p:sp>
        <p:nvSpPr>
          <p:cNvPr id="309284" name="Rectangle 36"/>
          <p:cNvSpPr>
            <a:spLocks noChangeArrowheads="1"/>
          </p:cNvSpPr>
          <p:nvPr/>
        </p:nvSpPr>
        <p:spPr bwMode="auto">
          <a:xfrm>
            <a:off x="242888" y="3640138"/>
            <a:ext cx="1909762" cy="674687"/>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Digital </a:t>
            </a:r>
            <a:br>
              <a:rPr lang="en-US" b="1" dirty="0">
                <a:solidFill>
                  <a:srgbClr val="FFFF00"/>
                </a:solidFill>
              </a:rPr>
            </a:br>
            <a:r>
              <a:rPr lang="en-US" b="1" dirty="0">
                <a:solidFill>
                  <a:srgbClr val="FFFF00"/>
                </a:solidFill>
              </a:rPr>
              <a:t>Envelope #2</a:t>
            </a:r>
          </a:p>
        </p:txBody>
      </p:sp>
      <p:sp>
        <p:nvSpPr>
          <p:cNvPr id="309285" name="Rectangle 37"/>
          <p:cNvSpPr>
            <a:spLocks noChangeArrowheads="1"/>
          </p:cNvSpPr>
          <p:nvPr/>
        </p:nvSpPr>
        <p:spPr bwMode="auto">
          <a:xfrm>
            <a:off x="242888" y="4392613"/>
            <a:ext cx="1909762" cy="674687"/>
          </a:xfrm>
          <a:prstGeom prst="rect">
            <a:avLst/>
          </a:prstGeom>
          <a:gradFill rotWithShape="0">
            <a:gsLst>
              <a:gs pos="0">
                <a:schemeClr val="accent1">
                  <a:gamma/>
                  <a:shade val="19608"/>
                  <a:invGamma/>
                </a:schemeClr>
              </a:gs>
              <a:gs pos="100000">
                <a:schemeClr val="accent1"/>
              </a:gs>
            </a:gsLst>
            <a:lin ang="5400000" scaled="1"/>
          </a:gradFill>
          <a:ln w="12700">
            <a:solidFill>
              <a:schemeClr val="tx1"/>
            </a:solidFill>
            <a:miter lim="800000"/>
            <a:headEnd/>
            <a:tailEnd/>
          </a:ln>
          <a:effectLst/>
        </p:spPr>
        <p:txBody>
          <a:bodyPr wrap="none" lIns="92075" tIns="46038" rIns="92075" bIns="46038" anchor="ctr"/>
          <a:lstStyle/>
          <a:p>
            <a:pPr algn="ctr">
              <a:defRPr/>
            </a:pPr>
            <a:r>
              <a:rPr lang="en-US" b="1" dirty="0">
                <a:solidFill>
                  <a:srgbClr val="FFFF00"/>
                </a:solidFill>
              </a:rPr>
              <a:t>Digital </a:t>
            </a:r>
            <a:br>
              <a:rPr lang="en-US" b="1" dirty="0">
                <a:solidFill>
                  <a:srgbClr val="FFFF00"/>
                </a:solidFill>
              </a:rPr>
            </a:br>
            <a:r>
              <a:rPr lang="en-US" b="1" dirty="0">
                <a:solidFill>
                  <a:srgbClr val="FFFF00"/>
                </a:solidFill>
              </a:rPr>
              <a:t>Envelope #3</a:t>
            </a:r>
          </a:p>
        </p:txBody>
      </p:sp>
      <p:grpSp>
        <p:nvGrpSpPr>
          <p:cNvPr id="4" name="Group 62"/>
          <p:cNvGrpSpPr>
            <a:grpSpLocks/>
          </p:cNvGrpSpPr>
          <p:nvPr/>
        </p:nvGrpSpPr>
        <p:grpSpPr bwMode="auto">
          <a:xfrm>
            <a:off x="2303463" y="2784475"/>
            <a:ext cx="4437062" cy="3328988"/>
            <a:chOff x="1431" y="2106"/>
            <a:chExt cx="2795" cy="2097"/>
          </a:xfrm>
        </p:grpSpPr>
        <p:graphicFrame>
          <p:nvGraphicFramePr>
            <p:cNvPr id="4098" name="Object 2"/>
            <p:cNvGraphicFramePr>
              <a:graphicFrameLocks/>
            </p:cNvGraphicFramePr>
            <p:nvPr/>
          </p:nvGraphicFramePr>
          <p:xfrm>
            <a:off x="3476" y="2556"/>
            <a:ext cx="286" cy="432"/>
          </p:xfrm>
          <a:graphic>
            <a:graphicData uri="http://schemas.openxmlformats.org/presentationml/2006/ole">
              <mc:AlternateContent xmlns:mc="http://schemas.openxmlformats.org/markup-compatibility/2006">
                <mc:Choice xmlns:v="urn:schemas-microsoft-com:vml" Requires="v">
                  <p:oleObj spid="_x0000_s49176" name="Clip" r:id="rId4" imgW="1393560" imgH="2657160" progId="">
                    <p:embed/>
                  </p:oleObj>
                </mc:Choice>
                <mc:Fallback>
                  <p:oleObj name="Clip" r:id="rId4" imgW="1393560" imgH="2657160" progId="">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 y="2556"/>
                          <a:ext cx="28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259" name="AutoShape 11"/>
            <p:cNvSpPr>
              <a:spLocks noChangeArrowheads="1"/>
            </p:cNvSpPr>
            <p:nvPr/>
          </p:nvSpPr>
          <p:spPr bwMode="auto">
            <a:xfrm rot="-3626623">
              <a:off x="1904" y="3411"/>
              <a:ext cx="446" cy="174"/>
            </a:xfrm>
            <a:prstGeom prst="rightArrow">
              <a:avLst>
                <a:gd name="adj1" fmla="val 60917"/>
                <a:gd name="adj2" fmla="val 98292"/>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61" name="AutoShape 13"/>
            <p:cNvSpPr>
              <a:spLocks noChangeArrowheads="1"/>
            </p:cNvSpPr>
            <p:nvPr/>
          </p:nvSpPr>
          <p:spPr bwMode="auto">
            <a:xfrm rot="-855874">
              <a:off x="3179" y="2774"/>
              <a:ext cx="369" cy="226"/>
            </a:xfrm>
            <a:prstGeom prst="rightArrow">
              <a:avLst>
                <a:gd name="adj1" fmla="val 46713"/>
                <a:gd name="adj2" fmla="val 70352"/>
              </a:avLst>
            </a:prstGeom>
            <a:gradFill rotWithShape="0">
              <a:gsLst>
                <a:gs pos="0">
                  <a:schemeClr val="tx2">
                    <a:gamma/>
                    <a:shade val="39608"/>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68" name="Oval 20"/>
            <p:cNvSpPr>
              <a:spLocks noChangeArrowheads="1"/>
            </p:cNvSpPr>
            <p:nvPr/>
          </p:nvSpPr>
          <p:spPr bwMode="auto">
            <a:xfrm>
              <a:off x="1951" y="2575"/>
              <a:ext cx="1345" cy="818"/>
            </a:xfrm>
            <a:prstGeom prst="ellipse">
              <a:avLst/>
            </a:prstGeom>
            <a:solidFill>
              <a:srgbClr val="FFFF99"/>
            </a:solidFill>
            <a:ln w="12700">
              <a:solidFill>
                <a:schemeClr val="bg2"/>
              </a:solidFill>
              <a:round/>
              <a:headEnd type="none" w="sm" len="sm"/>
              <a:tailEnd type="none" w="sm" len="sm"/>
            </a:ln>
            <a:effectLst/>
          </p:spPr>
          <p:txBody>
            <a:bodyPr wrap="none" anchor="ctr">
              <a:spAutoFit/>
            </a:bodyPr>
            <a:lstStyle/>
            <a:p>
              <a:pPr algn="ctr">
                <a:defRPr/>
              </a:pPr>
              <a:r>
                <a:rPr lang="en-US" b="1" dirty="0">
                  <a:solidFill>
                    <a:srgbClr val="C00000"/>
                  </a:solidFill>
                </a:rPr>
                <a:t>Asymmetric</a:t>
              </a:r>
            </a:p>
            <a:p>
              <a:pPr algn="ctr">
                <a:defRPr/>
              </a:pPr>
              <a:r>
                <a:rPr lang="en-US" b="1" dirty="0">
                  <a:solidFill>
                    <a:srgbClr val="C00000"/>
                  </a:solidFill>
                </a:rPr>
                <a:t>decryption</a:t>
              </a:r>
            </a:p>
            <a:p>
              <a:pPr algn="ctr">
                <a:defRPr/>
              </a:pPr>
              <a:r>
                <a:rPr lang="en-US" b="1" dirty="0">
                  <a:solidFill>
                    <a:srgbClr val="C00000"/>
                  </a:solidFill>
                </a:rPr>
                <a:t>of session key</a:t>
              </a:r>
            </a:p>
          </p:txBody>
        </p:sp>
        <p:sp>
          <p:nvSpPr>
            <p:cNvPr id="309269" name="AutoShape 21"/>
            <p:cNvSpPr>
              <a:spLocks noChangeArrowheads="1"/>
            </p:cNvSpPr>
            <p:nvPr/>
          </p:nvSpPr>
          <p:spPr bwMode="auto">
            <a:xfrm rot="198264">
              <a:off x="1492" y="2764"/>
              <a:ext cx="406" cy="174"/>
            </a:xfrm>
            <a:prstGeom prst="rightArrow">
              <a:avLst>
                <a:gd name="adj1" fmla="val 60917"/>
                <a:gd name="adj2" fmla="val 89477"/>
              </a:avLst>
            </a:prstGeom>
            <a:gradFill rotWithShape="0">
              <a:gsLst>
                <a:gs pos="0">
                  <a:schemeClr val="tx2">
                    <a:gamma/>
                    <a:shade val="49412"/>
                    <a:invGamma/>
                  </a:schemeClr>
                </a:gs>
                <a:gs pos="100000">
                  <a:schemeClr val="tx2"/>
                </a:gs>
              </a:gsLst>
              <a:lin ang="0" scaled="1"/>
            </a:gradFill>
            <a:ln w="12700">
              <a:noFill/>
              <a:miter lim="800000"/>
              <a:headEnd/>
              <a:tailEnd/>
            </a:ln>
            <a:effectLst/>
          </p:spPr>
          <p:txBody>
            <a:bodyPr wrap="none" anchor="ctr"/>
            <a:lstStyle/>
            <a:p>
              <a:pPr>
                <a:defRPr/>
              </a:pPr>
              <a:endParaRPr lang="en-US"/>
            </a:p>
          </p:txBody>
        </p:sp>
        <p:sp>
          <p:nvSpPr>
            <p:cNvPr id="309278" name="Rectangle 30"/>
            <p:cNvSpPr>
              <a:spLocks noChangeArrowheads="1"/>
            </p:cNvSpPr>
            <p:nvPr/>
          </p:nvSpPr>
          <p:spPr bwMode="auto">
            <a:xfrm>
              <a:off x="2134" y="3827"/>
              <a:ext cx="789" cy="330"/>
            </a:xfrm>
            <a:prstGeom prst="rect">
              <a:avLst/>
            </a:prstGeom>
            <a:noFill/>
            <a:ln w="9525">
              <a:noFill/>
              <a:miter lim="800000"/>
              <a:headEnd/>
              <a:tailEnd/>
            </a:ln>
            <a:effectLst/>
          </p:spPr>
          <p:txBody>
            <a:bodyPr wrap="none" lIns="92075" tIns="46038" rIns="92075" bIns="46038">
              <a:spAutoFit/>
            </a:bodyPr>
            <a:lstStyle/>
            <a:p>
              <a:pPr>
                <a:defRPr/>
              </a:pPr>
              <a:r>
                <a:rPr lang="en-US" sz="1400" b="1" dirty="0"/>
                <a:t>Private key of</a:t>
              </a:r>
            </a:p>
            <a:p>
              <a:pPr>
                <a:defRPr/>
              </a:pPr>
              <a:r>
                <a:rPr lang="en-US" sz="1400" b="1" dirty="0"/>
                <a:t>the recipient</a:t>
              </a:r>
            </a:p>
          </p:txBody>
        </p:sp>
        <p:grpSp>
          <p:nvGrpSpPr>
            <p:cNvPr id="5" name="Group 38"/>
            <p:cNvGrpSpPr>
              <a:grpSpLocks/>
            </p:cNvGrpSpPr>
            <p:nvPr/>
          </p:nvGrpSpPr>
          <p:grpSpPr bwMode="auto">
            <a:xfrm>
              <a:off x="1809" y="3747"/>
              <a:ext cx="305" cy="456"/>
              <a:chOff x="655" y="2684"/>
              <a:chExt cx="337" cy="456"/>
            </a:xfrm>
          </p:grpSpPr>
          <p:sp>
            <p:nvSpPr>
              <p:cNvPr id="4119" name="Freeform 39"/>
              <p:cNvSpPr>
                <a:spLocks/>
              </p:cNvSpPr>
              <p:nvPr/>
            </p:nvSpPr>
            <p:spPr bwMode="auto">
              <a:xfrm>
                <a:off x="663" y="2684"/>
                <a:ext cx="329" cy="453"/>
              </a:xfrm>
              <a:custGeom>
                <a:avLst/>
                <a:gdLst>
                  <a:gd name="T0" fmla="*/ 209 w 329"/>
                  <a:gd name="T1" fmla="*/ 0 h 453"/>
                  <a:gd name="T2" fmla="*/ 111 w 329"/>
                  <a:gd name="T3" fmla="*/ 0 h 453"/>
                  <a:gd name="T4" fmla="*/ 129 w 329"/>
                  <a:gd name="T5" fmla="*/ 17 h 453"/>
                  <a:gd name="T6" fmla="*/ 187 w 329"/>
                  <a:gd name="T7" fmla="*/ 17 h 453"/>
                  <a:gd name="T8" fmla="*/ 209 w 329"/>
                  <a:gd name="T9" fmla="*/ 44 h 453"/>
                  <a:gd name="T10" fmla="*/ 109 w 329"/>
                  <a:gd name="T11" fmla="*/ 44 h 453"/>
                  <a:gd name="T12" fmla="*/ 130 w 329"/>
                  <a:gd name="T13" fmla="*/ 17 h 453"/>
                  <a:gd name="T14" fmla="*/ 111 w 329"/>
                  <a:gd name="T15" fmla="*/ 0 h 453"/>
                  <a:gd name="T16" fmla="*/ 76 w 329"/>
                  <a:gd name="T17" fmla="*/ 43 h 453"/>
                  <a:gd name="T18" fmla="*/ 57 w 329"/>
                  <a:gd name="T19" fmla="*/ 43 h 453"/>
                  <a:gd name="T20" fmla="*/ 50 w 329"/>
                  <a:gd name="T21" fmla="*/ 57 h 453"/>
                  <a:gd name="T22" fmla="*/ 21 w 329"/>
                  <a:gd name="T23" fmla="*/ 57 h 453"/>
                  <a:gd name="T24" fmla="*/ 21 w 329"/>
                  <a:gd name="T25" fmla="*/ 68 h 453"/>
                  <a:gd name="T26" fmla="*/ 9 w 329"/>
                  <a:gd name="T27" fmla="*/ 68 h 453"/>
                  <a:gd name="T28" fmla="*/ 0 w 329"/>
                  <a:gd name="T29" fmla="*/ 68 h 453"/>
                  <a:gd name="T30" fmla="*/ 0 w 329"/>
                  <a:gd name="T31" fmla="*/ 131 h 453"/>
                  <a:gd name="T32" fmla="*/ 21 w 329"/>
                  <a:gd name="T33" fmla="*/ 132 h 453"/>
                  <a:gd name="T34" fmla="*/ 21 w 329"/>
                  <a:gd name="T35" fmla="*/ 145 h 453"/>
                  <a:gd name="T36" fmla="*/ 49 w 329"/>
                  <a:gd name="T37" fmla="*/ 145 h 453"/>
                  <a:gd name="T38" fmla="*/ 57 w 329"/>
                  <a:gd name="T39" fmla="*/ 160 h 453"/>
                  <a:gd name="T40" fmla="*/ 73 w 329"/>
                  <a:gd name="T41" fmla="*/ 161 h 453"/>
                  <a:gd name="T42" fmla="*/ 74 w 329"/>
                  <a:gd name="T43" fmla="*/ 193 h 453"/>
                  <a:gd name="T44" fmla="*/ 84 w 329"/>
                  <a:gd name="T45" fmla="*/ 193 h 453"/>
                  <a:gd name="T46" fmla="*/ 88 w 329"/>
                  <a:gd name="T47" fmla="*/ 198 h 453"/>
                  <a:gd name="T48" fmla="*/ 88 w 329"/>
                  <a:gd name="T49" fmla="*/ 230 h 453"/>
                  <a:gd name="T50" fmla="*/ 106 w 329"/>
                  <a:gd name="T51" fmla="*/ 230 h 453"/>
                  <a:gd name="T52" fmla="*/ 105 w 329"/>
                  <a:gd name="T53" fmla="*/ 423 h 453"/>
                  <a:gd name="T54" fmla="*/ 149 w 329"/>
                  <a:gd name="T55" fmla="*/ 452 h 453"/>
                  <a:gd name="T56" fmla="*/ 205 w 329"/>
                  <a:gd name="T57" fmla="*/ 418 h 453"/>
                  <a:gd name="T58" fmla="*/ 184 w 329"/>
                  <a:gd name="T59" fmla="*/ 409 h 453"/>
                  <a:gd name="T60" fmla="*/ 184 w 329"/>
                  <a:gd name="T61" fmla="*/ 397 h 453"/>
                  <a:gd name="T62" fmla="*/ 205 w 329"/>
                  <a:gd name="T63" fmla="*/ 387 h 453"/>
                  <a:gd name="T64" fmla="*/ 184 w 329"/>
                  <a:gd name="T65" fmla="*/ 379 h 453"/>
                  <a:gd name="T66" fmla="*/ 187 w 329"/>
                  <a:gd name="T67" fmla="*/ 375 h 453"/>
                  <a:gd name="T68" fmla="*/ 205 w 329"/>
                  <a:gd name="T69" fmla="*/ 367 h 453"/>
                  <a:gd name="T70" fmla="*/ 208 w 329"/>
                  <a:gd name="T71" fmla="*/ 343 h 453"/>
                  <a:gd name="T72" fmla="*/ 211 w 329"/>
                  <a:gd name="T73" fmla="*/ 340 h 453"/>
                  <a:gd name="T74" fmla="*/ 184 w 329"/>
                  <a:gd name="T75" fmla="*/ 326 h 453"/>
                  <a:gd name="T76" fmla="*/ 184 w 329"/>
                  <a:gd name="T77" fmla="*/ 313 h 453"/>
                  <a:gd name="T78" fmla="*/ 205 w 329"/>
                  <a:gd name="T79" fmla="*/ 299 h 453"/>
                  <a:gd name="T80" fmla="*/ 184 w 329"/>
                  <a:gd name="T81" fmla="*/ 285 h 453"/>
                  <a:gd name="T82" fmla="*/ 184 w 329"/>
                  <a:gd name="T83" fmla="*/ 272 h 453"/>
                  <a:gd name="T84" fmla="*/ 205 w 329"/>
                  <a:gd name="T85" fmla="*/ 255 h 453"/>
                  <a:gd name="T86" fmla="*/ 208 w 329"/>
                  <a:gd name="T87" fmla="*/ 228 h 453"/>
                  <a:gd name="T88" fmla="*/ 232 w 329"/>
                  <a:gd name="T89" fmla="*/ 228 h 453"/>
                  <a:gd name="T90" fmla="*/ 232 w 329"/>
                  <a:gd name="T91" fmla="*/ 192 h 453"/>
                  <a:gd name="T92" fmla="*/ 247 w 329"/>
                  <a:gd name="T93" fmla="*/ 192 h 453"/>
                  <a:gd name="T94" fmla="*/ 247 w 329"/>
                  <a:gd name="T95" fmla="*/ 159 h 453"/>
                  <a:gd name="T96" fmla="*/ 263 w 329"/>
                  <a:gd name="T97" fmla="*/ 159 h 453"/>
                  <a:gd name="T98" fmla="*/ 270 w 329"/>
                  <a:gd name="T99" fmla="*/ 144 h 453"/>
                  <a:gd name="T100" fmla="*/ 303 w 329"/>
                  <a:gd name="T101" fmla="*/ 144 h 453"/>
                  <a:gd name="T102" fmla="*/ 303 w 329"/>
                  <a:gd name="T103" fmla="*/ 130 h 453"/>
                  <a:gd name="T104" fmla="*/ 328 w 329"/>
                  <a:gd name="T105" fmla="*/ 130 h 453"/>
                  <a:gd name="T106" fmla="*/ 328 w 329"/>
                  <a:gd name="T107" fmla="*/ 67 h 453"/>
                  <a:gd name="T108" fmla="*/ 303 w 329"/>
                  <a:gd name="T109" fmla="*/ 67 h 453"/>
                  <a:gd name="T110" fmla="*/ 303 w 329"/>
                  <a:gd name="T111" fmla="*/ 57 h 453"/>
                  <a:gd name="T112" fmla="*/ 276 w 329"/>
                  <a:gd name="T113" fmla="*/ 57 h 453"/>
                  <a:gd name="T114" fmla="*/ 269 w 329"/>
                  <a:gd name="T115" fmla="*/ 53 h 453"/>
                  <a:gd name="T116" fmla="*/ 262 w 329"/>
                  <a:gd name="T117" fmla="*/ 43 h 453"/>
                  <a:gd name="T118" fmla="*/ 247 w 329"/>
                  <a:gd name="T119" fmla="*/ 43 h 453"/>
                  <a:gd name="T120" fmla="*/ 209 w 329"/>
                  <a:gd name="T121" fmla="*/ 0 h 4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9"/>
                  <a:gd name="T184" fmla="*/ 0 h 453"/>
                  <a:gd name="T185" fmla="*/ 329 w 329"/>
                  <a:gd name="T186" fmla="*/ 453 h 4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9" h="453">
                    <a:moveTo>
                      <a:pt x="209" y="0"/>
                    </a:moveTo>
                    <a:lnTo>
                      <a:pt x="111" y="0"/>
                    </a:lnTo>
                    <a:lnTo>
                      <a:pt x="129" y="17"/>
                    </a:lnTo>
                    <a:lnTo>
                      <a:pt x="187" y="17"/>
                    </a:lnTo>
                    <a:lnTo>
                      <a:pt x="209" y="44"/>
                    </a:lnTo>
                    <a:lnTo>
                      <a:pt x="109" y="44"/>
                    </a:lnTo>
                    <a:lnTo>
                      <a:pt x="130" y="17"/>
                    </a:lnTo>
                    <a:lnTo>
                      <a:pt x="111" y="0"/>
                    </a:lnTo>
                    <a:lnTo>
                      <a:pt x="76" y="43"/>
                    </a:lnTo>
                    <a:lnTo>
                      <a:pt x="57" y="43"/>
                    </a:lnTo>
                    <a:lnTo>
                      <a:pt x="50" y="57"/>
                    </a:lnTo>
                    <a:lnTo>
                      <a:pt x="21" y="57"/>
                    </a:lnTo>
                    <a:lnTo>
                      <a:pt x="21" y="68"/>
                    </a:lnTo>
                    <a:lnTo>
                      <a:pt x="9" y="68"/>
                    </a:lnTo>
                    <a:lnTo>
                      <a:pt x="0" y="68"/>
                    </a:lnTo>
                    <a:lnTo>
                      <a:pt x="0" y="131"/>
                    </a:lnTo>
                    <a:lnTo>
                      <a:pt x="21" y="132"/>
                    </a:lnTo>
                    <a:lnTo>
                      <a:pt x="21" y="145"/>
                    </a:lnTo>
                    <a:lnTo>
                      <a:pt x="49" y="145"/>
                    </a:lnTo>
                    <a:lnTo>
                      <a:pt x="57" y="160"/>
                    </a:lnTo>
                    <a:lnTo>
                      <a:pt x="73" y="161"/>
                    </a:lnTo>
                    <a:lnTo>
                      <a:pt x="74" y="193"/>
                    </a:lnTo>
                    <a:lnTo>
                      <a:pt x="84" y="193"/>
                    </a:lnTo>
                    <a:lnTo>
                      <a:pt x="88" y="198"/>
                    </a:lnTo>
                    <a:lnTo>
                      <a:pt x="88" y="230"/>
                    </a:lnTo>
                    <a:lnTo>
                      <a:pt x="106" y="230"/>
                    </a:lnTo>
                    <a:lnTo>
                      <a:pt x="105" y="423"/>
                    </a:lnTo>
                    <a:lnTo>
                      <a:pt x="149" y="452"/>
                    </a:lnTo>
                    <a:lnTo>
                      <a:pt x="205" y="418"/>
                    </a:lnTo>
                    <a:lnTo>
                      <a:pt x="184" y="409"/>
                    </a:lnTo>
                    <a:lnTo>
                      <a:pt x="184" y="397"/>
                    </a:lnTo>
                    <a:lnTo>
                      <a:pt x="205" y="387"/>
                    </a:lnTo>
                    <a:lnTo>
                      <a:pt x="184" y="379"/>
                    </a:lnTo>
                    <a:lnTo>
                      <a:pt x="187" y="375"/>
                    </a:lnTo>
                    <a:lnTo>
                      <a:pt x="205" y="367"/>
                    </a:lnTo>
                    <a:lnTo>
                      <a:pt x="208" y="343"/>
                    </a:lnTo>
                    <a:lnTo>
                      <a:pt x="211" y="340"/>
                    </a:lnTo>
                    <a:lnTo>
                      <a:pt x="184" y="326"/>
                    </a:lnTo>
                    <a:lnTo>
                      <a:pt x="184" y="313"/>
                    </a:lnTo>
                    <a:lnTo>
                      <a:pt x="205" y="299"/>
                    </a:lnTo>
                    <a:lnTo>
                      <a:pt x="184" y="285"/>
                    </a:lnTo>
                    <a:lnTo>
                      <a:pt x="184" y="272"/>
                    </a:lnTo>
                    <a:lnTo>
                      <a:pt x="205" y="255"/>
                    </a:lnTo>
                    <a:lnTo>
                      <a:pt x="208" y="228"/>
                    </a:lnTo>
                    <a:lnTo>
                      <a:pt x="232" y="228"/>
                    </a:lnTo>
                    <a:lnTo>
                      <a:pt x="232" y="192"/>
                    </a:lnTo>
                    <a:lnTo>
                      <a:pt x="247" y="192"/>
                    </a:lnTo>
                    <a:lnTo>
                      <a:pt x="247" y="159"/>
                    </a:lnTo>
                    <a:lnTo>
                      <a:pt x="263" y="159"/>
                    </a:lnTo>
                    <a:lnTo>
                      <a:pt x="270" y="144"/>
                    </a:lnTo>
                    <a:lnTo>
                      <a:pt x="303" y="144"/>
                    </a:lnTo>
                    <a:lnTo>
                      <a:pt x="303" y="130"/>
                    </a:lnTo>
                    <a:lnTo>
                      <a:pt x="328" y="130"/>
                    </a:lnTo>
                    <a:lnTo>
                      <a:pt x="328" y="67"/>
                    </a:lnTo>
                    <a:lnTo>
                      <a:pt x="303" y="67"/>
                    </a:lnTo>
                    <a:lnTo>
                      <a:pt x="303" y="57"/>
                    </a:lnTo>
                    <a:lnTo>
                      <a:pt x="276" y="57"/>
                    </a:lnTo>
                    <a:lnTo>
                      <a:pt x="269" y="53"/>
                    </a:lnTo>
                    <a:lnTo>
                      <a:pt x="262" y="43"/>
                    </a:lnTo>
                    <a:lnTo>
                      <a:pt x="247" y="43"/>
                    </a:lnTo>
                    <a:lnTo>
                      <a:pt x="209" y="0"/>
                    </a:lnTo>
                  </a:path>
                </a:pathLst>
              </a:custGeom>
              <a:solidFill>
                <a:srgbClr val="00AE00"/>
              </a:solidFill>
              <a:ln w="9525" cap="rnd">
                <a:noFill/>
                <a:round/>
                <a:headEnd/>
                <a:tailEnd/>
              </a:ln>
            </p:spPr>
            <p:txBody>
              <a:bodyPr/>
              <a:lstStyle/>
              <a:p>
                <a:endParaRPr lang="en-US" altLang="zh-CN"/>
              </a:p>
            </p:txBody>
          </p:sp>
          <p:sp>
            <p:nvSpPr>
              <p:cNvPr id="4120" name="Freeform 40"/>
              <p:cNvSpPr>
                <a:spLocks/>
              </p:cNvSpPr>
              <p:nvPr/>
            </p:nvSpPr>
            <p:spPr bwMode="auto">
              <a:xfrm>
                <a:off x="655" y="2687"/>
                <a:ext cx="329" cy="453"/>
              </a:xfrm>
              <a:custGeom>
                <a:avLst/>
                <a:gdLst>
                  <a:gd name="T0" fmla="*/ 210 w 329"/>
                  <a:gd name="T1" fmla="*/ 0 h 453"/>
                  <a:gd name="T2" fmla="*/ 111 w 329"/>
                  <a:gd name="T3" fmla="*/ 0 h 453"/>
                  <a:gd name="T4" fmla="*/ 130 w 329"/>
                  <a:gd name="T5" fmla="*/ 17 h 453"/>
                  <a:gd name="T6" fmla="*/ 187 w 329"/>
                  <a:gd name="T7" fmla="*/ 17 h 453"/>
                  <a:gd name="T8" fmla="*/ 209 w 329"/>
                  <a:gd name="T9" fmla="*/ 44 h 453"/>
                  <a:gd name="T10" fmla="*/ 110 w 329"/>
                  <a:gd name="T11" fmla="*/ 44 h 453"/>
                  <a:gd name="T12" fmla="*/ 130 w 329"/>
                  <a:gd name="T13" fmla="*/ 17 h 453"/>
                  <a:gd name="T14" fmla="*/ 111 w 329"/>
                  <a:gd name="T15" fmla="*/ 0 h 453"/>
                  <a:gd name="T16" fmla="*/ 76 w 329"/>
                  <a:gd name="T17" fmla="*/ 43 h 453"/>
                  <a:gd name="T18" fmla="*/ 58 w 329"/>
                  <a:gd name="T19" fmla="*/ 43 h 453"/>
                  <a:gd name="T20" fmla="*/ 51 w 329"/>
                  <a:gd name="T21" fmla="*/ 57 h 453"/>
                  <a:gd name="T22" fmla="*/ 22 w 329"/>
                  <a:gd name="T23" fmla="*/ 57 h 453"/>
                  <a:gd name="T24" fmla="*/ 21 w 329"/>
                  <a:gd name="T25" fmla="*/ 68 h 453"/>
                  <a:gd name="T26" fmla="*/ 10 w 329"/>
                  <a:gd name="T27" fmla="*/ 68 h 453"/>
                  <a:gd name="T28" fmla="*/ 0 w 329"/>
                  <a:gd name="T29" fmla="*/ 68 h 453"/>
                  <a:gd name="T30" fmla="*/ 0 w 329"/>
                  <a:gd name="T31" fmla="*/ 131 h 453"/>
                  <a:gd name="T32" fmla="*/ 22 w 329"/>
                  <a:gd name="T33" fmla="*/ 132 h 453"/>
                  <a:gd name="T34" fmla="*/ 22 w 329"/>
                  <a:gd name="T35" fmla="*/ 144 h 453"/>
                  <a:gd name="T36" fmla="*/ 50 w 329"/>
                  <a:gd name="T37" fmla="*/ 144 h 453"/>
                  <a:gd name="T38" fmla="*/ 58 w 329"/>
                  <a:gd name="T39" fmla="*/ 160 h 453"/>
                  <a:gd name="T40" fmla="*/ 73 w 329"/>
                  <a:gd name="T41" fmla="*/ 161 h 453"/>
                  <a:gd name="T42" fmla="*/ 75 w 329"/>
                  <a:gd name="T43" fmla="*/ 193 h 453"/>
                  <a:gd name="T44" fmla="*/ 85 w 329"/>
                  <a:gd name="T45" fmla="*/ 193 h 453"/>
                  <a:gd name="T46" fmla="*/ 87 w 329"/>
                  <a:gd name="T47" fmla="*/ 196 h 453"/>
                  <a:gd name="T48" fmla="*/ 87 w 329"/>
                  <a:gd name="T49" fmla="*/ 230 h 453"/>
                  <a:gd name="T50" fmla="*/ 106 w 329"/>
                  <a:gd name="T51" fmla="*/ 230 h 453"/>
                  <a:gd name="T52" fmla="*/ 105 w 329"/>
                  <a:gd name="T53" fmla="*/ 423 h 453"/>
                  <a:gd name="T54" fmla="*/ 149 w 329"/>
                  <a:gd name="T55" fmla="*/ 452 h 453"/>
                  <a:gd name="T56" fmla="*/ 205 w 329"/>
                  <a:gd name="T57" fmla="*/ 418 h 453"/>
                  <a:gd name="T58" fmla="*/ 185 w 329"/>
                  <a:gd name="T59" fmla="*/ 409 h 453"/>
                  <a:gd name="T60" fmla="*/ 185 w 329"/>
                  <a:gd name="T61" fmla="*/ 397 h 453"/>
                  <a:gd name="T62" fmla="*/ 205 w 329"/>
                  <a:gd name="T63" fmla="*/ 387 h 453"/>
                  <a:gd name="T64" fmla="*/ 185 w 329"/>
                  <a:gd name="T65" fmla="*/ 378 h 453"/>
                  <a:gd name="T66" fmla="*/ 188 w 329"/>
                  <a:gd name="T67" fmla="*/ 375 h 453"/>
                  <a:gd name="T68" fmla="*/ 205 w 329"/>
                  <a:gd name="T69" fmla="*/ 367 h 453"/>
                  <a:gd name="T70" fmla="*/ 208 w 329"/>
                  <a:gd name="T71" fmla="*/ 343 h 453"/>
                  <a:gd name="T72" fmla="*/ 211 w 329"/>
                  <a:gd name="T73" fmla="*/ 340 h 453"/>
                  <a:gd name="T74" fmla="*/ 185 w 329"/>
                  <a:gd name="T75" fmla="*/ 326 h 453"/>
                  <a:gd name="T76" fmla="*/ 185 w 329"/>
                  <a:gd name="T77" fmla="*/ 313 h 453"/>
                  <a:gd name="T78" fmla="*/ 205 w 329"/>
                  <a:gd name="T79" fmla="*/ 299 h 453"/>
                  <a:gd name="T80" fmla="*/ 185 w 329"/>
                  <a:gd name="T81" fmla="*/ 285 h 453"/>
                  <a:gd name="T82" fmla="*/ 185 w 329"/>
                  <a:gd name="T83" fmla="*/ 272 h 453"/>
                  <a:gd name="T84" fmla="*/ 205 w 329"/>
                  <a:gd name="T85" fmla="*/ 255 h 453"/>
                  <a:gd name="T86" fmla="*/ 209 w 329"/>
                  <a:gd name="T87" fmla="*/ 228 h 453"/>
                  <a:gd name="T88" fmla="*/ 233 w 329"/>
                  <a:gd name="T89" fmla="*/ 228 h 453"/>
                  <a:gd name="T90" fmla="*/ 233 w 329"/>
                  <a:gd name="T91" fmla="*/ 192 h 453"/>
                  <a:gd name="T92" fmla="*/ 247 w 329"/>
                  <a:gd name="T93" fmla="*/ 192 h 453"/>
                  <a:gd name="T94" fmla="*/ 247 w 329"/>
                  <a:gd name="T95" fmla="*/ 159 h 453"/>
                  <a:gd name="T96" fmla="*/ 263 w 329"/>
                  <a:gd name="T97" fmla="*/ 159 h 453"/>
                  <a:gd name="T98" fmla="*/ 270 w 329"/>
                  <a:gd name="T99" fmla="*/ 144 h 453"/>
                  <a:gd name="T100" fmla="*/ 303 w 329"/>
                  <a:gd name="T101" fmla="*/ 144 h 453"/>
                  <a:gd name="T102" fmla="*/ 303 w 329"/>
                  <a:gd name="T103" fmla="*/ 130 h 453"/>
                  <a:gd name="T104" fmla="*/ 328 w 329"/>
                  <a:gd name="T105" fmla="*/ 130 h 453"/>
                  <a:gd name="T106" fmla="*/ 328 w 329"/>
                  <a:gd name="T107" fmla="*/ 67 h 453"/>
                  <a:gd name="T108" fmla="*/ 303 w 329"/>
                  <a:gd name="T109" fmla="*/ 67 h 453"/>
                  <a:gd name="T110" fmla="*/ 303 w 329"/>
                  <a:gd name="T111" fmla="*/ 57 h 453"/>
                  <a:gd name="T112" fmla="*/ 276 w 329"/>
                  <a:gd name="T113" fmla="*/ 57 h 453"/>
                  <a:gd name="T114" fmla="*/ 270 w 329"/>
                  <a:gd name="T115" fmla="*/ 53 h 453"/>
                  <a:gd name="T116" fmla="*/ 263 w 329"/>
                  <a:gd name="T117" fmla="*/ 43 h 453"/>
                  <a:gd name="T118" fmla="*/ 247 w 329"/>
                  <a:gd name="T119" fmla="*/ 43 h 453"/>
                  <a:gd name="T120" fmla="*/ 210 w 329"/>
                  <a:gd name="T121" fmla="*/ 0 h 4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9"/>
                  <a:gd name="T184" fmla="*/ 0 h 453"/>
                  <a:gd name="T185" fmla="*/ 329 w 329"/>
                  <a:gd name="T186" fmla="*/ 453 h 4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9" h="453">
                    <a:moveTo>
                      <a:pt x="210" y="0"/>
                    </a:moveTo>
                    <a:lnTo>
                      <a:pt x="111" y="0"/>
                    </a:lnTo>
                    <a:lnTo>
                      <a:pt x="130" y="17"/>
                    </a:lnTo>
                    <a:lnTo>
                      <a:pt x="187" y="17"/>
                    </a:lnTo>
                    <a:lnTo>
                      <a:pt x="209" y="44"/>
                    </a:lnTo>
                    <a:lnTo>
                      <a:pt x="110" y="44"/>
                    </a:lnTo>
                    <a:lnTo>
                      <a:pt x="130" y="17"/>
                    </a:lnTo>
                    <a:lnTo>
                      <a:pt x="111" y="0"/>
                    </a:lnTo>
                    <a:lnTo>
                      <a:pt x="76" y="43"/>
                    </a:lnTo>
                    <a:lnTo>
                      <a:pt x="58" y="43"/>
                    </a:lnTo>
                    <a:lnTo>
                      <a:pt x="51" y="57"/>
                    </a:lnTo>
                    <a:lnTo>
                      <a:pt x="22" y="57"/>
                    </a:lnTo>
                    <a:lnTo>
                      <a:pt x="21" y="68"/>
                    </a:lnTo>
                    <a:lnTo>
                      <a:pt x="10" y="68"/>
                    </a:lnTo>
                    <a:lnTo>
                      <a:pt x="0" y="68"/>
                    </a:lnTo>
                    <a:lnTo>
                      <a:pt x="0" y="131"/>
                    </a:lnTo>
                    <a:lnTo>
                      <a:pt x="22" y="132"/>
                    </a:lnTo>
                    <a:lnTo>
                      <a:pt x="22" y="144"/>
                    </a:lnTo>
                    <a:lnTo>
                      <a:pt x="50" y="144"/>
                    </a:lnTo>
                    <a:lnTo>
                      <a:pt x="58" y="160"/>
                    </a:lnTo>
                    <a:lnTo>
                      <a:pt x="73" y="161"/>
                    </a:lnTo>
                    <a:lnTo>
                      <a:pt x="75" y="193"/>
                    </a:lnTo>
                    <a:lnTo>
                      <a:pt x="85" y="193"/>
                    </a:lnTo>
                    <a:lnTo>
                      <a:pt x="87" y="196"/>
                    </a:lnTo>
                    <a:lnTo>
                      <a:pt x="87" y="230"/>
                    </a:lnTo>
                    <a:lnTo>
                      <a:pt x="106" y="230"/>
                    </a:lnTo>
                    <a:lnTo>
                      <a:pt x="105" y="423"/>
                    </a:lnTo>
                    <a:lnTo>
                      <a:pt x="149" y="452"/>
                    </a:lnTo>
                    <a:lnTo>
                      <a:pt x="205" y="418"/>
                    </a:lnTo>
                    <a:lnTo>
                      <a:pt x="185" y="409"/>
                    </a:lnTo>
                    <a:lnTo>
                      <a:pt x="185" y="397"/>
                    </a:lnTo>
                    <a:lnTo>
                      <a:pt x="205" y="387"/>
                    </a:lnTo>
                    <a:lnTo>
                      <a:pt x="185" y="378"/>
                    </a:lnTo>
                    <a:lnTo>
                      <a:pt x="188" y="375"/>
                    </a:lnTo>
                    <a:lnTo>
                      <a:pt x="205" y="367"/>
                    </a:lnTo>
                    <a:lnTo>
                      <a:pt x="208" y="343"/>
                    </a:lnTo>
                    <a:lnTo>
                      <a:pt x="211" y="340"/>
                    </a:lnTo>
                    <a:lnTo>
                      <a:pt x="185" y="326"/>
                    </a:lnTo>
                    <a:lnTo>
                      <a:pt x="185" y="313"/>
                    </a:lnTo>
                    <a:lnTo>
                      <a:pt x="205" y="299"/>
                    </a:lnTo>
                    <a:lnTo>
                      <a:pt x="185" y="285"/>
                    </a:lnTo>
                    <a:lnTo>
                      <a:pt x="185" y="272"/>
                    </a:lnTo>
                    <a:lnTo>
                      <a:pt x="205" y="255"/>
                    </a:lnTo>
                    <a:lnTo>
                      <a:pt x="209" y="228"/>
                    </a:lnTo>
                    <a:lnTo>
                      <a:pt x="233" y="228"/>
                    </a:lnTo>
                    <a:lnTo>
                      <a:pt x="233" y="192"/>
                    </a:lnTo>
                    <a:lnTo>
                      <a:pt x="247" y="192"/>
                    </a:lnTo>
                    <a:lnTo>
                      <a:pt x="247" y="159"/>
                    </a:lnTo>
                    <a:lnTo>
                      <a:pt x="263" y="159"/>
                    </a:lnTo>
                    <a:lnTo>
                      <a:pt x="270" y="144"/>
                    </a:lnTo>
                    <a:lnTo>
                      <a:pt x="303" y="144"/>
                    </a:lnTo>
                    <a:lnTo>
                      <a:pt x="303" y="130"/>
                    </a:lnTo>
                    <a:lnTo>
                      <a:pt x="328" y="130"/>
                    </a:lnTo>
                    <a:lnTo>
                      <a:pt x="328" y="67"/>
                    </a:lnTo>
                    <a:lnTo>
                      <a:pt x="303" y="67"/>
                    </a:lnTo>
                    <a:lnTo>
                      <a:pt x="303" y="57"/>
                    </a:lnTo>
                    <a:lnTo>
                      <a:pt x="276" y="57"/>
                    </a:lnTo>
                    <a:lnTo>
                      <a:pt x="270" y="53"/>
                    </a:lnTo>
                    <a:lnTo>
                      <a:pt x="263" y="43"/>
                    </a:lnTo>
                    <a:lnTo>
                      <a:pt x="247" y="43"/>
                    </a:lnTo>
                    <a:lnTo>
                      <a:pt x="210" y="0"/>
                    </a:lnTo>
                  </a:path>
                </a:pathLst>
              </a:custGeom>
              <a:solidFill>
                <a:srgbClr val="438E00"/>
              </a:solidFill>
              <a:ln w="9525" cap="rnd">
                <a:noFill/>
                <a:round/>
                <a:headEnd/>
                <a:tailEnd/>
              </a:ln>
            </p:spPr>
            <p:txBody>
              <a:bodyPr/>
              <a:lstStyle/>
              <a:p>
                <a:endParaRPr lang="en-US" altLang="zh-CN"/>
              </a:p>
            </p:txBody>
          </p:sp>
          <p:grpSp>
            <p:nvGrpSpPr>
              <p:cNvPr id="6" name="Group 41"/>
              <p:cNvGrpSpPr>
                <a:grpSpLocks/>
              </p:cNvGrpSpPr>
              <p:nvPr/>
            </p:nvGrpSpPr>
            <p:grpSpPr bwMode="auto">
              <a:xfrm>
                <a:off x="687" y="2760"/>
                <a:ext cx="251" cy="50"/>
                <a:chOff x="687" y="2760"/>
                <a:chExt cx="251" cy="50"/>
              </a:xfrm>
            </p:grpSpPr>
            <p:sp>
              <p:nvSpPr>
                <p:cNvPr id="4133" name="Freeform 42"/>
                <p:cNvSpPr>
                  <a:spLocks/>
                </p:cNvSpPr>
                <p:nvPr/>
              </p:nvSpPr>
              <p:spPr bwMode="auto">
                <a:xfrm>
                  <a:off x="706" y="2760"/>
                  <a:ext cx="232" cy="50"/>
                </a:xfrm>
                <a:custGeom>
                  <a:avLst/>
                  <a:gdLst>
                    <a:gd name="T0" fmla="*/ 231 w 232"/>
                    <a:gd name="T1" fmla="*/ 25 h 50"/>
                    <a:gd name="T2" fmla="*/ 210 w 232"/>
                    <a:gd name="T3" fmla="*/ 0 h 50"/>
                    <a:gd name="T4" fmla="*/ 0 w 232"/>
                    <a:gd name="T5" fmla="*/ 0 h 50"/>
                    <a:gd name="T6" fmla="*/ 1 w 232"/>
                    <a:gd name="T7" fmla="*/ 2 h 50"/>
                    <a:gd name="T8" fmla="*/ 208 w 232"/>
                    <a:gd name="T9" fmla="*/ 2 h 50"/>
                    <a:gd name="T10" fmla="*/ 226 w 232"/>
                    <a:gd name="T11" fmla="*/ 25 h 50"/>
                    <a:gd name="T12" fmla="*/ 208 w 232"/>
                    <a:gd name="T13" fmla="*/ 47 h 50"/>
                    <a:gd name="T14" fmla="*/ 212 w 232"/>
                    <a:gd name="T15" fmla="*/ 49 h 50"/>
                    <a:gd name="T16" fmla="*/ 231 w 232"/>
                    <a:gd name="T17" fmla="*/ 25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0"/>
                    <a:gd name="T29" fmla="*/ 232 w 23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0">
                      <a:moveTo>
                        <a:pt x="231" y="25"/>
                      </a:moveTo>
                      <a:lnTo>
                        <a:pt x="210" y="0"/>
                      </a:lnTo>
                      <a:lnTo>
                        <a:pt x="0" y="0"/>
                      </a:lnTo>
                      <a:lnTo>
                        <a:pt x="1" y="2"/>
                      </a:lnTo>
                      <a:lnTo>
                        <a:pt x="208" y="2"/>
                      </a:lnTo>
                      <a:lnTo>
                        <a:pt x="226" y="25"/>
                      </a:lnTo>
                      <a:lnTo>
                        <a:pt x="208" y="47"/>
                      </a:lnTo>
                      <a:lnTo>
                        <a:pt x="212" y="49"/>
                      </a:lnTo>
                      <a:lnTo>
                        <a:pt x="231" y="25"/>
                      </a:lnTo>
                    </a:path>
                  </a:pathLst>
                </a:custGeom>
                <a:solidFill>
                  <a:srgbClr val="316501"/>
                </a:solidFill>
                <a:ln w="9525" cap="rnd">
                  <a:noFill/>
                  <a:round/>
                  <a:headEnd/>
                  <a:tailEnd/>
                </a:ln>
              </p:spPr>
              <p:txBody>
                <a:bodyPr/>
                <a:lstStyle/>
                <a:p>
                  <a:endParaRPr lang="en-US" altLang="zh-CN"/>
                </a:p>
              </p:txBody>
            </p:sp>
            <p:sp>
              <p:nvSpPr>
                <p:cNvPr id="4134" name="Freeform 43"/>
                <p:cNvSpPr>
                  <a:spLocks/>
                </p:cNvSpPr>
                <p:nvPr/>
              </p:nvSpPr>
              <p:spPr bwMode="auto">
                <a:xfrm>
                  <a:off x="687" y="2760"/>
                  <a:ext cx="231" cy="49"/>
                </a:xfrm>
                <a:custGeom>
                  <a:avLst/>
                  <a:gdLst>
                    <a:gd name="T0" fmla="*/ 0 w 231"/>
                    <a:gd name="T1" fmla="*/ 22 h 49"/>
                    <a:gd name="T2" fmla="*/ 20 w 231"/>
                    <a:gd name="T3" fmla="*/ 48 h 49"/>
                    <a:gd name="T4" fmla="*/ 230 w 231"/>
                    <a:gd name="T5" fmla="*/ 48 h 49"/>
                    <a:gd name="T6" fmla="*/ 228 w 231"/>
                    <a:gd name="T7" fmla="*/ 45 h 49"/>
                    <a:gd name="T8" fmla="*/ 22 w 231"/>
                    <a:gd name="T9" fmla="*/ 45 h 49"/>
                    <a:gd name="T10" fmla="*/ 3 w 231"/>
                    <a:gd name="T11" fmla="*/ 22 h 49"/>
                    <a:gd name="T12" fmla="*/ 21 w 231"/>
                    <a:gd name="T13" fmla="*/ 1 h 49"/>
                    <a:gd name="T14" fmla="*/ 17 w 231"/>
                    <a:gd name="T15" fmla="*/ 0 h 49"/>
                    <a:gd name="T16" fmla="*/ 0 w 231"/>
                    <a:gd name="T17" fmla="*/ 22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
                    <a:gd name="T28" fmla="*/ 0 h 49"/>
                    <a:gd name="T29" fmla="*/ 231 w 231"/>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 h="49">
                      <a:moveTo>
                        <a:pt x="0" y="22"/>
                      </a:moveTo>
                      <a:lnTo>
                        <a:pt x="20" y="48"/>
                      </a:lnTo>
                      <a:lnTo>
                        <a:pt x="230" y="48"/>
                      </a:lnTo>
                      <a:lnTo>
                        <a:pt x="228" y="45"/>
                      </a:lnTo>
                      <a:lnTo>
                        <a:pt x="22" y="45"/>
                      </a:lnTo>
                      <a:lnTo>
                        <a:pt x="3" y="22"/>
                      </a:lnTo>
                      <a:lnTo>
                        <a:pt x="21" y="1"/>
                      </a:lnTo>
                      <a:lnTo>
                        <a:pt x="17" y="0"/>
                      </a:lnTo>
                      <a:lnTo>
                        <a:pt x="0" y="22"/>
                      </a:lnTo>
                    </a:path>
                  </a:pathLst>
                </a:custGeom>
                <a:solidFill>
                  <a:srgbClr val="00AE00"/>
                </a:solidFill>
                <a:ln w="9525" cap="rnd">
                  <a:noFill/>
                  <a:round/>
                  <a:headEnd/>
                  <a:tailEnd/>
                </a:ln>
              </p:spPr>
              <p:txBody>
                <a:bodyPr/>
                <a:lstStyle/>
                <a:p>
                  <a:endParaRPr lang="en-US" altLang="zh-CN"/>
                </a:p>
              </p:txBody>
            </p:sp>
          </p:grpSp>
          <p:sp>
            <p:nvSpPr>
              <p:cNvPr id="4122" name="Rectangle 44"/>
              <p:cNvSpPr>
                <a:spLocks noChangeArrowheads="1"/>
              </p:cNvSpPr>
              <p:nvPr/>
            </p:nvSpPr>
            <p:spPr bwMode="auto">
              <a:xfrm>
                <a:off x="679" y="2751"/>
                <a:ext cx="277" cy="16"/>
              </a:xfrm>
              <a:prstGeom prst="rect">
                <a:avLst/>
              </a:prstGeom>
              <a:solidFill>
                <a:srgbClr val="00AE00"/>
              </a:solidFill>
              <a:ln w="9525">
                <a:noFill/>
                <a:miter lim="800000"/>
                <a:headEnd/>
                <a:tailEnd/>
              </a:ln>
            </p:spPr>
            <p:txBody>
              <a:bodyPr wrap="none" anchor="ctr"/>
              <a:lstStyle/>
              <a:p>
                <a:endParaRPr lang="en-US" altLang="zh-CN"/>
              </a:p>
            </p:txBody>
          </p:sp>
          <p:sp>
            <p:nvSpPr>
              <p:cNvPr id="4123" name="Rectangle 45"/>
              <p:cNvSpPr>
                <a:spLocks noChangeArrowheads="1"/>
              </p:cNvSpPr>
              <p:nvPr/>
            </p:nvSpPr>
            <p:spPr bwMode="auto">
              <a:xfrm>
                <a:off x="712" y="2741"/>
                <a:ext cx="216" cy="16"/>
              </a:xfrm>
              <a:prstGeom prst="rect">
                <a:avLst/>
              </a:prstGeom>
              <a:solidFill>
                <a:srgbClr val="00AE00"/>
              </a:solidFill>
              <a:ln w="9525">
                <a:noFill/>
                <a:miter lim="800000"/>
                <a:headEnd/>
                <a:tailEnd/>
              </a:ln>
            </p:spPr>
            <p:txBody>
              <a:bodyPr wrap="none" anchor="ctr"/>
              <a:lstStyle/>
              <a:p>
                <a:endParaRPr lang="en-US" altLang="zh-CN"/>
              </a:p>
            </p:txBody>
          </p:sp>
          <p:grpSp>
            <p:nvGrpSpPr>
              <p:cNvPr id="7" name="Group 46"/>
              <p:cNvGrpSpPr>
                <a:grpSpLocks/>
              </p:cNvGrpSpPr>
              <p:nvPr/>
            </p:nvGrpSpPr>
            <p:grpSpPr bwMode="auto">
              <a:xfrm>
                <a:off x="677" y="2819"/>
                <a:ext cx="279" cy="321"/>
                <a:chOff x="677" y="2819"/>
                <a:chExt cx="279" cy="321"/>
              </a:xfrm>
            </p:grpSpPr>
            <p:sp>
              <p:nvSpPr>
                <p:cNvPr id="4125" name="Freeform 47"/>
                <p:cNvSpPr>
                  <a:spLocks/>
                </p:cNvSpPr>
                <p:nvPr/>
              </p:nvSpPr>
              <p:spPr bwMode="auto">
                <a:xfrm>
                  <a:off x="824" y="2882"/>
                  <a:ext cx="17" cy="247"/>
                </a:xfrm>
                <a:custGeom>
                  <a:avLst/>
                  <a:gdLst>
                    <a:gd name="T0" fmla="*/ 0 w 17"/>
                    <a:gd name="T1" fmla="*/ 0 h 247"/>
                    <a:gd name="T2" fmla="*/ 0 w 17"/>
                    <a:gd name="T3" fmla="*/ 246 h 247"/>
                    <a:gd name="T4" fmla="*/ 16 w 17"/>
                    <a:gd name="T5" fmla="*/ 242 h 247"/>
                    <a:gd name="T6" fmla="*/ 16 w 17"/>
                    <a:gd name="T7" fmla="*/ 7 h 247"/>
                    <a:gd name="T8" fmla="*/ 0 w 17"/>
                    <a:gd name="T9" fmla="*/ 0 h 247"/>
                    <a:gd name="T10" fmla="*/ 0 60000 65536"/>
                    <a:gd name="T11" fmla="*/ 0 60000 65536"/>
                    <a:gd name="T12" fmla="*/ 0 60000 65536"/>
                    <a:gd name="T13" fmla="*/ 0 60000 65536"/>
                    <a:gd name="T14" fmla="*/ 0 60000 65536"/>
                    <a:gd name="T15" fmla="*/ 0 w 17"/>
                    <a:gd name="T16" fmla="*/ 0 h 247"/>
                    <a:gd name="T17" fmla="*/ 17 w 17"/>
                    <a:gd name="T18" fmla="*/ 247 h 247"/>
                  </a:gdLst>
                  <a:ahLst/>
                  <a:cxnLst>
                    <a:cxn ang="T10">
                      <a:pos x="T0" y="T1"/>
                    </a:cxn>
                    <a:cxn ang="T11">
                      <a:pos x="T2" y="T3"/>
                    </a:cxn>
                    <a:cxn ang="T12">
                      <a:pos x="T4" y="T5"/>
                    </a:cxn>
                    <a:cxn ang="T13">
                      <a:pos x="T6" y="T7"/>
                    </a:cxn>
                    <a:cxn ang="T14">
                      <a:pos x="T8" y="T9"/>
                    </a:cxn>
                  </a:cxnLst>
                  <a:rect l="T15" t="T16" r="T17" b="T18"/>
                  <a:pathLst>
                    <a:path w="17" h="247">
                      <a:moveTo>
                        <a:pt x="0" y="0"/>
                      </a:moveTo>
                      <a:lnTo>
                        <a:pt x="0" y="246"/>
                      </a:lnTo>
                      <a:lnTo>
                        <a:pt x="16" y="242"/>
                      </a:lnTo>
                      <a:lnTo>
                        <a:pt x="16" y="7"/>
                      </a:lnTo>
                      <a:lnTo>
                        <a:pt x="0" y="0"/>
                      </a:lnTo>
                    </a:path>
                  </a:pathLst>
                </a:custGeom>
                <a:solidFill>
                  <a:srgbClr val="00AE00"/>
                </a:solidFill>
                <a:ln w="9525" cap="rnd">
                  <a:noFill/>
                  <a:round/>
                  <a:headEnd/>
                  <a:tailEnd/>
                </a:ln>
              </p:spPr>
              <p:txBody>
                <a:bodyPr/>
                <a:lstStyle/>
                <a:p>
                  <a:endParaRPr lang="en-US" altLang="zh-CN"/>
                </a:p>
              </p:txBody>
            </p:sp>
            <p:sp>
              <p:nvSpPr>
                <p:cNvPr id="4126" name="Freeform 48"/>
                <p:cNvSpPr>
                  <a:spLocks/>
                </p:cNvSpPr>
                <p:nvPr/>
              </p:nvSpPr>
              <p:spPr bwMode="auto">
                <a:xfrm>
                  <a:off x="785" y="2889"/>
                  <a:ext cx="17" cy="240"/>
                </a:xfrm>
                <a:custGeom>
                  <a:avLst/>
                  <a:gdLst>
                    <a:gd name="T0" fmla="*/ 5 w 17"/>
                    <a:gd name="T1" fmla="*/ 0 h 240"/>
                    <a:gd name="T2" fmla="*/ 0 w 17"/>
                    <a:gd name="T3" fmla="*/ 235 h 240"/>
                    <a:gd name="T4" fmla="*/ 16 w 17"/>
                    <a:gd name="T5" fmla="*/ 239 h 240"/>
                    <a:gd name="T6" fmla="*/ 16 w 17"/>
                    <a:gd name="T7" fmla="*/ 19 h 240"/>
                    <a:gd name="T8" fmla="*/ 5 w 17"/>
                    <a:gd name="T9" fmla="*/ 0 h 240"/>
                    <a:gd name="T10" fmla="*/ 0 60000 65536"/>
                    <a:gd name="T11" fmla="*/ 0 60000 65536"/>
                    <a:gd name="T12" fmla="*/ 0 60000 65536"/>
                    <a:gd name="T13" fmla="*/ 0 60000 65536"/>
                    <a:gd name="T14" fmla="*/ 0 60000 65536"/>
                    <a:gd name="T15" fmla="*/ 0 w 17"/>
                    <a:gd name="T16" fmla="*/ 0 h 240"/>
                    <a:gd name="T17" fmla="*/ 17 w 17"/>
                    <a:gd name="T18" fmla="*/ 240 h 240"/>
                  </a:gdLst>
                  <a:ahLst/>
                  <a:cxnLst>
                    <a:cxn ang="T10">
                      <a:pos x="T0" y="T1"/>
                    </a:cxn>
                    <a:cxn ang="T11">
                      <a:pos x="T2" y="T3"/>
                    </a:cxn>
                    <a:cxn ang="T12">
                      <a:pos x="T4" y="T5"/>
                    </a:cxn>
                    <a:cxn ang="T13">
                      <a:pos x="T6" y="T7"/>
                    </a:cxn>
                    <a:cxn ang="T14">
                      <a:pos x="T8" y="T9"/>
                    </a:cxn>
                  </a:cxnLst>
                  <a:rect l="T15" t="T16" r="T17" b="T18"/>
                  <a:pathLst>
                    <a:path w="17" h="240">
                      <a:moveTo>
                        <a:pt x="5" y="0"/>
                      </a:moveTo>
                      <a:lnTo>
                        <a:pt x="0" y="235"/>
                      </a:lnTo>
                      <a:lnTo>
                        <a:pt x="16" y="239"/>
                      </a:lnTo>
                      <a:lnTo>
                        <a:pt x="16" y="19"/>
                      </a:lnTo>
                      <a:lnTo>
                        <a:pt x="5" y="0"/>
                      </a:lnTo>
                    </a:path>
                  </a:pathLst>
                </a:custGeom>
                <a:solidFill>
                  <a:srgbClr val="00AE00"/>
                </a:solidFill>
                <a:ln w="9525" cap="rnd">
                  <a:noFill/>
                  <a:round/>
                  <a:headEnd/>
                  <a:tailEnd/>
                </a:ln>
              </p:spPr>
              <p:txBody>
                <a:bodyPr/>
                <a:lstStyle/>
                <a:p>
                  <a:endParaRPr lang="en-US" altLang="zh-CN"/>
                </a:p>
              </p:txBody>
            </p:sp>
            <p:grpSp>
              <p:nvGrpSpPr>
                <p:cNvPr id="8" name="Group 49"/>
                <p:cNvGrpSpPr>
                  <a:grpSpLocks/>
                </p:cNvGrpSpPr>
                <p:nvPr/>
              </p:nvGrpSpPr>
              <p:grpSpPr bwMode="auto">
                <a:xfrm>
                  <a:off x="677" y="2819"/>
                  <a:ext cx="279" cy="321"/>
                  <a:chOff x="677" y="2819"/>
                  <a:chExt cx="279" cy="321"/>
                </a:xfrm>
              </p:grpSpPr>
              <p:sp>
                <p:nvSpPr>
                  <p:cNvPr id="4128" name="Rectangle 50"/>
                  <p:cNvSpPr>
                    <a:spLocks noChangeArrowheads="1"/>
                  </p:cNvSpPr>
                  <p:nvPr/>
                </p:nvSpPr>
                <p:spPr bwMode="auto">
                  <a:xfrm>
                    <a:off x="677" y="2819"/>
                    <a:ext cx="279" cy="16"/>
                  </a:xfrm>
                  <a:prstGeom prst="rect">
                    <a:avLst/>
                  </a:prstGeom>
                  <a:solidFill>
                    <a:srgbClr val="316501"/>
                  </a:solidFill>
                  <a:ln w="9525">
                    <a:noFill/>
                    <a:miter lim="800000"/>
                    <a:headEnd/>
                    <a:tailEnd/>
                  </a:ln>
                </p:spPr>
                <p:txBody>
                  <a:bodyPr wrap="none" anchor="ctr"/>
                  <a:lstStyle/>
                  <a:p>
                    <a:endParaRPr lang="en-US" altLang="zh-CN"/>
                  </a:p>
                </p:txBody>
              </p:sp>
              <p:sp>
                <p:nvSpPr>
                  <p:cNvPr id="4129" name="Rectangle 51"/>
                  <p:cNvSpPr>
                    <a:spLocks noChangeArrowheads="1"/>
                  </p:cNvSpPr>
                  <p:nvPr/>
                </p:nvSpPr>
                <p:spPr bwMode="auto">
                  <a:xfrm>
                    <a:off x="730" y="2849"/>
                    <a:ext cx="168" cy="16"/>
                  </a:xfrm>
                  <a:prstGeom prst="rect">
                    <a:avLst/>
                  </a:prstGeom>
                  <a:solidFill>
                    <a:srgbClr val="316501"/>
                  </a:solidFill>
                  <a:ln w="9525">
                    <a:noFill/>
                    <a:miter lim="800000"/>
                    <a:headEnd/>
                    <a:tailEnd/>
                  </a:ln>
                </p:spPr>
                <p:txBody>
                  <a:bodyPr wrap="none" anchor="ctr"/>
                  <a:lstStyle/>
                  <a:p>
                    <a:endParaRPr lang="en-US" altLang="zh-CN"/>
                  </a:p>
                </p:txBody>
              </p:sp>
              <p:sp>
                <p:nvSpPr>
                  <p:cNvPr id="4130" name="Freeform 52"/>
                  <p:cNvSpPr>
                    <a:spLocks/>
                  </p:cNvSpPr>
                  <p:nvPr/>
                </p:nvSpPr>
                <p:spPr bwMode="auto">
                  <a:xfrm>
                    <a:off x="786" y="2889"/>
                    <a:ext cx="18" cy="251"/>
                  </a:xfrm>
                  <a:custGeom>
                    <a:avLst/>
                    <a:gdLst>
                      <a:gd name="T0" fmla="*/ 0 w 18"/>
                      <a:gd name="T1" fmla="*/ 0 h 251"/>
                      <a:gd name="T2" fmla="*/ 4 w 18"/>
                      <a:gd name="T3" fmla="*/ 16 h 251"/>
                      <a:gd name="T4" fmla="*/ 10 w 18"/>
                      <a:gd name="T5" fmla="*/ 30 h 251"/>
                      <a:gd name="T6" fmla="*/ 10 w 18"/>
                      <a:gd name="T7" fmla="*/ 245 h 251"/>
                      <a:gd name="T8" fmla="*/ 15 w 18"/>
                      <a:gd name="T9" fmla="*/ 250 h 251"/>
                      <a:gd name="T10" fmla="*/ 17 w 18"/>
                      <a:gd name="T11" fmla="*/ 26 h 251"/>
                      <a:gd name="T12" fmla="*/ 0 w 18"/>
                      <a:gd name="T13" fmla="*/ 0 h 251"/>
                      <a:gd name="T14" fmla="*/ 0 60000 65536"/>
                      <a:gd name="T15" fmla="*/ 0 60000 65536"/>
                      <a:gd name="T16" fmla="*/ 0 60000 65536"/>
                      <a:gd name="T17" fmla="*/ 0 60000 65536"/>
                      <a:gd name="T18" fmla="*/ 0 60000 65536"/>
                      <a:gd name="T19" fmla="*/ 0 60000 65536"/>
                      <a:gd name="T20" fmla="*/ 0 60000 65536"/>
                      <a:gd name="T21" fmla="*/ 0 w 18"/>
                      <a:gd name="T22" fmla="*/ 0 h 251"/>
                      <a:gd name="T23" fmla="*/ 18 w 18"/>
                      <a:gd name="T24" fmla="*/ 251 h 2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51">
                        <a:moveTo>
                          <a:pt x="0" y="0"/>
                        </a:moveTo>
                        <a:lnTo>
                          <a:pt x="4" y="16"/>
                        </a:lnTo>
                        <a:lnTo>
                          <a:pt x="10" y="30"/>
                        </a:lnTo>
                        <a:lnTo>
                          <a:pt x="10" y="245"/>
                        </a:lnTo>
                        <a:lnTo>
                          <a:pt x="15" y="250"/>
                        </a:lnTo>
                        <a:lnTo>
                          <a:pt x="17" y="26"/>
                        </a:lnTo>
                        <a:lnTo>
                          <a:pt x="0" y="0"/>
                        </a:lnTo>
                      </a:path>
                    </a:pathLst>
                  </a:custGeom>
                  <a:solidFill>
                    <a:srgbClr val="316501"/>
                  </a:solidFill>
                  <a:ln w="9525" cap="rnd">
                    <a:noFill/>
                    <a:round/>
                    <a:headEnd/>
                    <a:tailEnd/>
                  </a:ln>
                </p:spPr>
                <p:txBody>
                  <a:bodyPr/>
                  <a:lstStyle/>
                  <a:p>
                    <a:endParaRPr lang="en-US" altLang="zh-CN"/>
                  </a:p>
                </p:txBody>
              </p:sp>
              <p:sp>
                <p:nvSpPr>
                  <p:cNvPr id="4131" name="Freeform 53"/>
                  <p:cNvSpPr>
                    <a:spLocks/>
                  </p:cNvSpPr>
                  <p:nvPr/>
                </p:nvSpPr>
                <p:spPr bwMode="auto">
                  <a:xfrm>
                    <a:off x="740" y="2880"/>
                    <a:ext cx="147" cy="35"/>
                  </a:xfrm>
                  <a:custGeom>
                    <a:avLst/>
                    <a:gdLst>
                      <a:gd name="T0" fmla="*/ 121 w 147"/>
                      <a:gd name="T1" fmla="*/ 34 h 35"/>
                      <a:gd name="T2" fmla="*/ 131 w 147"/>
                      <a:gd name="T3" fmla="*/ 26 h 35"/>
                      <a:gd name="T4" fmla="*/ 131 w 147"/>
                      <a:gd name="T5" fmla="*/ 3 h 35"/>
                      <a:gd name="T6" fmla="*/ 146 w 147"/>
                      <a:gd name="T7" fmla="*/ 3 h 35"/>
                      <a:gd name="T8" fmla="*/ 146 w 147"/>
                      <a:gd name="T9" fmla="*/ 0 h 35"/>
                      <a:gd name="T10" fmla="*/ 0 w 147"/>
                      <a:gd name="T11" fmla="*/ 0 h 35"/>
                      <a:gd name="T12" fmla="*/ 3 w 147"/>
                      <a:gd name="T13" fmla="*/ 3 h 35"/>
                      <a:gd name="T14" fmla="*/ 82 w 147"/>
                      <a:gd name="T15" fmla="*/ 3 h 35"/>
                      <a:gd name="T16" fmla="*/ 89 w 147"/>
                      <a:gd name="T17" fmla="*/ 10 h 35"/>
                      <a:gd name="T18" fmla="*/ 118 w 147"/>
                      <a:gd name="T19" fmla="*/ 10 h 35"/>
                      <a:gd name="T20" fmla="*/ 121 w 147"/>
                      <a:gd name="T21" fmla="*/ 34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7"/>
                      <a:gd name="T34" fmla="*/ 0 h 35"/>
                      <a:gd name="T35" fmla="*/ 147 w 147"/>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7" h="35">
                        <a:moveTo>
                          <a:pt x="121" y="34"/>
                        </a:moveTo>
                        <a:lnTo>
                          <a:pt x="131" y="26"/>
                        </a:lnTo>
                        <a:lnTo>
                          <a:pt x="131" y="3"/>
                        </a:lnTo>
                        <a:lnTo>
                          <a:pt x="146" y="3"/>
                        </a:lnTo>
                        <a:lnTo>
                          <a:pt x="146" y="0"/>
                        </a:lnTo>
                        <a:lnTo>
                          <a:pt x="0" y="0"/>
                        </a:lnTo>
                        <a:lnTo>
                          <a:pt x="3" y="3"/>
                        </a:lnTo>
                        <a:lnTo>
                          <a:pt x="82" y="3"/>
                        </a:lnTo>
                        <a:lnTo>
                          <a:pt x="89" y="10"/>
                        </a:lnTo>
                        <a:lnTo>
                          <a:pt x="118" y="10"/>
                        </a:lnTo>
                        <a:lnTo>
                          <a:pt x="121" y="34"/>
                        </a:lnTo>
                      </a:path>
                    </a:pathLst>
                  </a:custGeom>
                  <a:solidFill>
                    <a:srgbClr val="316501"/>
                  </a:solidFill>
                  <a:ln w="9525" cap="rnd">
                    <a:noFill/>
                    <a:round/>
                    <a:headEnd/>
                    <a:tailEnd/>
                  </a:ln>
                </p:spPr>
                <p:txBody>
                  <a:bodyPr/>
                  <a:lstStyle/>
                  <a:p>
                    <a:endParaRPr lang="en-US" altLang="zh-CN"/>
                  </a:p>
                </p:txBody>
              </p:sp>
              <p:sp>
                <p:nvSpPr>
                  <p:cNvPr id="4132" name="Freeform 54"/>
                  <p:cNvSpPr>
                    <a:spLocks/>
                  </p:cNvSpPr>
                  <p:nvPr/>
                </p:nvSpPr>
                <p:spPr bwMode="auto">
                  <a:xfrm>
                    <a:off x="705" y="2832"/>
                    <a:ext cx="221" cy="17"/>
                  </a:xfrm>
                  <a:custGeom>
                    <a:avLst/>
                    <a:gdLst>
                      <a:gd name="T0" fmla="*/ 220 w 221"/>
                      <a:gd name="T1" fmla="*/ 0 h 17"/>
                      <a:gd name="T2" fmla="*/ 0 w 221"/>
                      <a:gd name="T3" fmla="*/ 0 h 17"/>
                      <a:gd name="T4" fmla="*/ 2 w 221"/>
                      <a:gd name="T5" fmla="*/ 16 h 17"/>
                      <a:gd name="T6" fmla="*/ 218 w 221"/>
                      <a:gd name="T7" fmla="*/ 16 h 17"/>
                      <a:gd name="T8" fmla="*/ 220 w 221"/>
                      <a:gd name="T9" fmla="*/ 0 h 17"/>
                      <a:gd name="T10" fmla="*/ 0 60000 65536"/>
                      <a:gd name="T11" fmla="*/ 0 60000 65536"/>
                      <a:gd name="T12" fmla="*/ 0 60000 65536"/>
                      <a:gd name="T13" fmla="*/ 0 60000 65536"/>
                      <a:gd name="T14" fmla="*/ 0 60000 65536"/>
                      <a:gd name="T15" fmla="*/ 0 w 221"/>
                      <a:gd name="T16" fmla="*/ 0 h 17"/>
                      <a:gd name="T17" fmla="*/ 221 w 221"/>
                      <a:gd name="T18" fmla="*/ 17 h 17"/>
                    </a:gdLst>
                    <a:ahLst/>
                    <a:cxnLst>
                      <a:cxn ang="T10">
                        <a:pos x="T0" y="T1"/>
                      </a:cxn>
                      <a:cxn ang="T11">
                        <a:pos x="T2" y="T3"/>
                      </a:cxn>
                      <a:cxn ang="T12">
                        <a:pos x="T4" y="T5"/>
                      </a:cxn>
                      <a:cxn ang="T13">
                        <a:pos x="T6" y="T7"/>
                      </a:cxn>
                      <a:cxn ang="T14">
                        <a:pos x="T8" y="T9"/>
                      </a:cxn>
                    </a:cxnLst>
                    <a:rect l="T15" t="T16" r="T17" b="T18"/>
                    <a:pathLst>
                      <a:path w="221" h="17">
                        <a:moveTo>
                          <a:pt x="220" y="0"/>
                        </a:moveTo>
                        <a:lnTo>
                          <a:pt x="0" y="0"/>
                        </a:lnTo>
                        <a:lnTo>
                          <a:pt x="2" y="16"/>
                        </a:lnTo>
                        <a:lnTo>
                          <a:pt x="218" y="16"/>
                        </a:lnTo>
                        <a:lnTo>
                          <a:pt x="220" y="0"/>
                        </a:lnTo>
                      </a:path>
                    </a:pathLst>
                  </a:custGeom>
                  <a:solidFill>
                    <a:srgbClr val="316501"/>
                  </a:solidFill>
                  <a:ln w="9525" cap="rnd">
                    <a:noFill/>
                    <a:round/>
                    <a:headEnd/>
                    <a:tailEnd/>
                  </a:ln>
                </p:spPr>
                <p:txBody>
                  <a:bodyPr/>
                  <a:lstStyle/>
                  <a:p>
                    <a:endParaRPr lang="en-US" altLang="zh-CN"/>
                  </a:p>
                </p:txBody>
              </p:sp>
            </p:grpSp>
          </p:grpSp>
        </p:grpSp>
        <p:sp>
          <p:nvSpPr>
            <p:cNvPr id="309304" name="Rectangle 56"/>
            <p:cNvSpPr>
              <a:spLocks noChangeArrowheads="1"/>
            </p:cNvSpPr>
            <p:nvPr/>
          </p:nvSpPr>
          <p:spPr bwMode="auto">
            <a:xfrm>
              <a:off x="1431" y="2106"/>
              <a:ext cx="1303" cy="524"/>
            </a:xfrm>
            <a:prstGeom prst="rect">
              <a:avLst/>
            </a:prstGeom>
            <a:noFill/>
            <a:ln w="9525">
              <a:noFill/>
              <a:miter lim="800000"/>
              <a:headEnd/>
              <a:tailEnd/>
            </a:ln>
            <a:effectLst/>
          </p:spPr>
          <p:txBody>
            <a:bodyPr wrap="none" lIns="92075" tIns="46038" rIns="92075" bIns="46038">
              <a:spAutoFit/>
            </a:bodyPr>
            <a:lstStyle/>
            <a:p>
              <a:pPr>
                <a:defRPr/>
              </a:pPr>
              <a:r>
                <a:rPr lang="en-US" sz="1200" b="1" dirty="0"/>
                <a:t>Take the appropriate digital </a:t>
              </a:r>
            </a:p>
            <a:p>
              <a:pPr>
                <a:defRPr/>
              </a:pPr>
              <a:r>
                <a:rPr lang="en-US" sz="1200" b="1" dirty="0"/>
                <a:t>envelope containing the </a:t>
              </a:r>
            </a:p>
            <a:p>
              <a:pPr>
                <a:defRPr/>
              </a:pPr>
              <a:r>
                <a:rPr lang="en-US" sz="1200" b="1" dirty="0"/>
                <a:t>“session” key encrypted </a:t>
              </a:r>
            </a:p>
            <a:p>
              <a:pPr>
                <a:defRPr/>
              </a:pPr>
              <a:r>
                <a:rPr lang="en-US" sz="1200" b="1" dirty="0"/>
                <a:t>using recipient’s public key</a:t>
              </a:r>
            </a:p>
          </p:txBody>
        </p:sp>
        <p:sp>
          <p:nvSpPr>
            <p:cNvPr id="309254" name="Rectangle 6"/>
            <p:cNvSpPr>
              <a:spLocks noChangeArrowheads="1"/>
            </p:cNvSpPr>
            <p:nvPr/>
          </p:nvSpPr>
          <p:spPr bwMode="auto">
            <a:xfrm>
              <a:off x="3238" y="3126"/>
              <a:ext cx="988" cy="408"/>
            </a:xfrm>
            <a:prstGeom prst="rect">
              <a:avLst/>
            </a:prstGeom>
            <a:noFill/>
            <a:ln w="9525">
              <a:noFill/>
              <a:miter lim="800000"/>
              <a:headEnd/>
              <a:tailEnd/>
            </a:ln>
            <a:effectLst/>
          </p:spPr>
          <p:txBody>
            <a:bodyPr lIns="92075" tIns="46038" rIns="92075" bIns="46038">
              <a:spAutoFit/>
            </a:bodyPr>
            <a:lstStyle/>
            <a:p>
              <a:pPr>
                <a:defRPr/>
              </a:pPr>
              <a:r>
                <a:rPr lang="en-US" sz="1200" b="1" dirty="0"/>
                <a:t>“session” key is decrypted using the recipient private key</a:t>
              </a:r>
              <a:endParaRPr lang="en-US" sz="1000" b="1" dirty="0"/>
            </a:p>
          </p:txBody>
        </p:sp>
      </p:grpSp>
      <p:grpSp>
        <p:nvGrpSpPr>
          <p:cNvPr id="9" name="Group 61"/>
          <p:cNvGrpSpPr>
            <a:grpSpLocks/>
          </p:cNvGrpSpPr>
          <p:nvPr/>
        </p:nvGrpSpPr>
        <p:grpSpPr bwMode="auto">
          <a:xfrm>
            <a:off x="7265988" y="1239838"/>
            <a:ext cx="1909762" cy="2274887"/>
            <a:chOff x="4557" y="1133"/>
            <a:chExt cx="1203" cy="1433"/>
          </a:xfrm>
        </p:grpSpPr>
        <p:sp>
          <p:nvSpPr>
            <p:cNvPr id="4109" name="Rectangle 59"/>
            <p:cNvSpPr>
              <a:spLocks noChangeArrowheads="1"/>
            </p:cNvSpPr>
            <p:nvPr/>
          </p:nvSpPr>
          <p:spPr bwMode="auto">
            <a:xfrm>
              <a:off x="4557" y="1133"/>
              <a:ext cx="1203" cy="1433"/>
            </a:xfrm>
            <a:prstGeom prst="rect">
              <a:avLst/>
            </a:prstGeom>
            <a:noFill/>
            <a:ln w="57150">
              <a:solidFill>
                <a:srgbClr val="FF3300"/>
              </a:solidFill>
              <a:miter lim="800000"/>
              <a:headEnd type="none" w="sm" len="sm"/>
              <a:tailEnd type="none" w="sm" len="sm"/>
            </a:ln>
          </p:spPr>
          <p:txBody>
            <a:bodyPr anchor="ctr">
              <a:spAutoFit/>
            </a:bodyPr>
            <a:lstStyle/>
            <a:p>
              <a:endParaRPr lang="en-US" altLang="zh-CN"/>
            </a:p>
          </p:txBody>
        </p:sp>
        <p:sp>
          <p:nvSpPr>
            <p:cNvPr id="309308" name="Rectangle 60"/>
            <p:cNvSpPr>
              <a:spLocks noChangeArrowheads="1"/>
            </p:cNvSpPr>
            <p:nvPr/>
          </p:nvSpPr>
          <p:spPr bwMode="auto">
            <a:xfrm>
              <a:off x="4598" y="2169"/>
              <a:ext cx="1121" cy="330"/>
            </a:xfrm>
            <a:prstGeom prst="rect">
              <a:avLst/>
            </a:prstGeom>
            <a:noFill/>
            <a:ln w="9525">
              <a:noFill/>
              <a:miter lim="800000"/>
              <a:headEnd/>
              <a:tailEnd/>
            </a:ln>
            <a:effectLst/>
          </p:spPr>
          <p:txBody>
            <a:bodyPr lIns="92075" tIns="46038" rIns="92075" bIns="46038">
              <a:spAutoFit/>
            </a:bodyPr>
            <a:lstStyle/>
            <a:p>
              <a:pPr algn="ctr">
                <a:defRPr/>
              </a:pPr>
              <a:r>
                <a:rPr lang="en-US" sz="1400" b="1" dirty="0">
                  <a:solidFill>
                    <a:srgbClr val="C00000"/>
                  </a:solidFill>
                </a:rPr>
                <a:t>UNENCRYPTED</a:t>
              </a:r>
            </a:p>
            <a:p>
              <a:pPr algn="ctr">
                <a:defRPr/>
              </a:pPr>
              <a:r>
                <a:rPr lang="en-US" sz="1400" b="1" dirty="0">
                  <a:solidFill>
                    <a:srgbClr val="C00000"/>
                  </a:solidFill>
                </a:rPr>
                <a:t>DOCUMENT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229600" cy="796908"/>
          </a:xfrm>
        </p:spPr>
        <p:txBody>
          <a:bodyPr>
            <a:normAutofit fontScale="90000"/>
          </a:bodyPr>
          <a:lstStyle/>
          <a:p>
            <a:r>
              <a:rPr lang="en-US" altLang="zh-CN" dirty="0"/>
              <a:t>2.2.6 Message Authentication Code</a:t>
            </a:r>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500034" y="1340768"/>
            <a:ext cx="8286808" cy="456847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229600" cy="720080"/>
          </a:xfrm>
        </p:spPr>
        <p:txBody>
          <a:bodyPr/>
          <a:lstStyle/>
          <a:p>
            <a:r>
              <a:rPr lang="en-US" altLang="zh-CN" sz="3600" dirty="0"/>
              <a:t>2.2.7 Digital Signatures</a:t>
            </a:r>
            <a:endParaRPr lang="zh-CN" altLang="en-US" sz="3600" dirty="0"/>
          </a:p>
        </p:txBody>
      </p:sp>
      <p:pic>
        <p:nvPicPr>
          <p:cNvPr id="12290" name="Picture 2"/>
          <p:cNvPicPr>
            <a:picLocks noChangeAspect="1" noChangeArrowheads="1"/>
          </p:cNvPicPr>
          <p:nvPr/>
        </p:nvPicPr>
        <p:blipFill>
          <a:blip r:embed="rId2" cstate="print"/>
          <a:srcRect/>
          <a:stretch>
            <a:fillRect/>
          </a:stretch>
        </p:blipFill>
        <p:spPr bwMode="auto">
          <a:xfrm>
            <a:off x="214282" y="1285860"/>
            <a:ext cx="8717139" cy="5000661"/>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384"/>
            <a:ext cx="8229600" cy="868346"/>
          </a:xfrm>
        </p:spPr>
        <p:txBody>
          <a:bodyPr/>
          <a:lstStyle/>
          <a:p>
            <a:r>
              <a:rPr lang="en-US" altLang="zh-CN" sz="3600" dirty="0"/>
              <a:t>2.2.7 Digital Signatures</a:t>
            </a:r>
            <a:endParaRPr lang="zh-CN" altLang="en-US" sz="3600" dirty="0"/>
          </a:p>
        </p:txBody>
      </p:sp>
      <p:pic>
        <p:nvPicPr>
          <p:cNvPr id="13314" name="Picture 2"/>
          <p:cNvPicPr>
            <a:picLocks noChangeAspect="1" noChangeArrowheads="1"/>
          </p:cNvPicPr>
          <p:nvPr/>
        </p:nvPicPr>
        <p:blipFill>
          <a:blip r:embed="rId2" cstate="print"/>
          <a:srcRect/>
          <a:stretch>
            <a:fillRect/>
          </a:stretch>
        </p:blipFill>
        <p:spPr bwMode="auto">
          <a:xfrm>
            <a:off x="107504" y="1214422"/>
            <a:ext cx="8938753" cy="492922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4624"/>
            <a:ext cx="8229600" cy="868346"/>
          </a:xfrm>
        </p:spPr>
        <p:txBody>
          <a:bodyPr/>
          <a:lstStyle/>
          <a:p>
            <a:r>
              <a:rPr lang="en-US" altLang="zh-CN" dirty="0"/>
              <a:t>2.2.8 Conclusions</a:t>
            </a:r>
            <a:endParaRPr lang="zh-CN" altLang="en-US" dirty="0"/>
          </a:p>
        </p:txBody>
      </p:sp>
      <p:sp>
        <p:nvSpPr>
          <p:cNvPr id="3" name="内容占位符 2"/>
          <p:cNvSpPr>
            <a:spLocks noGrp="1"/>
          </p:cNvSpPr>
          <p:nvPr>
            <p:ph idx="1"/>
          </p:nvPr>
        </p:nvSpPr>
        <p:spPr/>
        <p:txBody>
          <a:bodyPr/>
          <a:lstStyle/>
          <a:p>
            <a:r>
              <a:rPr lang="en-US" altLang="zh-CN" dirty="0"/>
              <a:t>Six cryptographic building blocks</a:t>
            </a:r>
          </a:p>
          <a:p>
            <a:pPr lvl="1"/>
            <a:r>
              <a:rPr lang="en-US" altLang="zh-CN" dirty="0"/>
              <a:t>Long history abuses</a:t>
            </a:r>
          </a:p>
          <a:p>
            <a:pPr lvl="1"/>
            <a:r>
              <a:rPr lang="en-US" altLang="zh-CN" dirty="0"/>
              <a:t>Use well-known algorithms</a:t>
            </a:r>
          </a:p>
          <a:p>
            <a:pPr lvl="1"/>
            <a:r>
              <a:rPr lang="en-US" altLang="zh-CN" dirty="0"/>
              <a:t>Rely on crypto libraries</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Key Management</a:t>
            </a:r>
            <a:endParaRPr lang="zh-CN" altLang="en-US" dirty="0"/>
          </a:p>
        </p:txBody>
      </p:sp>
      <p:sp>
        <p:nvSpPr>
          <p:cNvPr id="3" name="内容占位符 2"/>
          <p:cNvSpPr>
            <a:spLocks noGrp="1"/>
          </p:cNvSpPr>
          <p:nvPr>
            <p:ph idx="1"/>
          </p:nvPr>
        </p:nvSpPr>
        <p:spPr/>
        <p:txBody>
          <a:bodyPr/>
          <a:lstStyle/>
          <a:p>
            <a:r>
              <a:rPr lang="en-US" altLang="zh-CN" dirty="0"/>
              <a:t>2.3.1 Key Generation</a:t>
            </a:r>
          </a:p>
          <a:p>
            <a:r>
              <a:rPr lang="en-US" altLang="zh-CN" dirty="0"/>
              <a:t>2.3.2 Key Storage</a:t>
            </a:r>
          </a:p>
          <a:p>
            <a:r>
              <a:rPr lang="en-US" altLang="zh-CN" dirty="0"/>
              <a:t>2.3.3 Key Distribution or agreement</a:t>
            </a:r>
          </a:p>
          <a:p>
            <a:r>
              <a:rPr lang="en-US" altLang="zh-CN" dirty="0"/>
              <a:t>2.3.4 </a:t>
            </a:r>
            <a:r>
              <a:rPr lang="zh-CN" altLang="en-US" dirty="0"/>
              <a:t>公钥基础设施（</a:t>
            </a:r>
            <a:r>
              <a:rPr lang="en-US" altLang="zh-CN" dirty="0"/>
              <a:t>PKI</a:t>
            </a:r>
            <a:r>
              <a:rPr lang="zh-CN" alt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575708" y="1406264"/>
            <a:ext cx="5268035" cy="2766911"/>
          </a:xfrm>
          <a:prstGeom prst="rect">
            <a:avLst/>
          </a:prstGeom>
        </p:spPr>
        <p:txBody>
          <a:bodyPr wrap="square">
            <a:spAutoFit/>
          </a:bodyPr>
          <a:lstStyle/>
          <a:p>
            <a:pPr marL="457200" indent="-457200" eaLnBrk="0" fontAlgn="base" hangingPunct="0">
              <a:lnSpc>
                <a:spcPct val="150000"/>
              </a:lnSpc>
              <a:spcBef>
                <a:spcPct val="20000"/>
              </a:spcBef>
              <a:spcAft>
                <a:spcPct val="0"/>
              </a:spcAft>
              <a:buClr>
                <a:srgbClr val="00CCCC"/>
              </a:buClr>
              <a:buSzPct val="75000"/>
              <a:buFont typeface="+mj-lt"/>
              <a:buAutoNum type="arabicPeriod" startAt="3"/>
            </a:pPr>
            <a:r>
              <a:rPr lang="en-US" altLang="zh-CN" sz="2200" b="1" dirty="0">
                <a:solidFill>
                  <a:srgbClr val="FFFFFF"/>
                </a:solidFill>
                <a:effectLst>
                  <a:outerShdw blurRad="38100" dist="38100" dir="2700000" algn="tl">
                    <a:srgbClr val="000000">
                      <a:alpha val="43137"/>
                    </a:srgbClr>
                  </a:outerShdw>
                </a:effectLst>
              </a:rPr>
              <a:t>1976: Public key cryptography revolution, </a:t>
            </a:r>
            <a:r>
              <a:rPr lang="en-US" altLang="zh-CN" sz="2200" b="1" dirty="0" err="1">
                <a:solidFill>
                  <a:srgbClr val="FFFFFF"/>
                </a:solidFill>
                <a:effectLst>
                  <a:outerShdw blurRad="38100" dist="38100" dir="2700000" algn="tl">
                    <a:srgbClr val="000000">
                      <a:alpha val="43137"/>
                    </a:srgbClr>
                  </a:outerShdw>
                </a:effectLst>
              </a:rPr>
              <a:t>Diffie</a:t>
            </a:r>
            <a:r>
              <a:rPr lang="en-US" altLang="zh-CN" sz="2200" b="1" dirty="0">
                <a:solidFill>
                  <a:srgbClr val="FFFFFF"/>
                </a:solidFill>
                <a:effectLst>
                  <a:outerShdw blurRad="38100" dist="38100" dir="2700000" algn="tl">
                    <a:srgbClr val="000000">
                      <a:alpha val="43137"/>
                    </a:srgbClr>
                  </a:outerShdw>
                </a:effectLst>
              </a:rPr>
              <a:t> and Hellman “</a:t>
            </a:r>
            <a:r>
              <a:rPr lang="en-US" altLang="zh-CN" sz="2200" b="1" dirty="0">
                <a:solidFill>
                  <a:srgbClr val="FFFF00"/>
                </a:solidFill>
                <a:effectLst>
                  <a:outerShdw blurRad="38100" dist="38100" dir="2700000" algn="tl">
                    <a:srgbClr val="000000">
                      <a:alpha val="43137"/>
                    </a:srgbClr>
                  </a:outerShdw>
                </a:effectLst>
              </a:rPr>
              <a:t>New Directions in Cryptography</a:t>
            </a:r>
            <a:r>
              <a:rPr lang="en-US" altLang="zh-CN" sz="2200" b="1" dirty="0">
                <a:solidFill>
                  <a:srgbClr val="FFFFFF"/>
                </a:solidFill>
                <a:effectLst>
                  <a:outerShdw blurRad="38100" dist="38100" dir="2700000" algn="tl">
                    <a:srgbClr val="000000">
                      <a:alpha val="43137"/>
                    </a:srgbClr>
                  </a:outerShdw>
                </a:effectLst>
              </a:rPr>
              <a:t>”</a:t>
            </a:r>
          </a:p>
          <a:p>
            <a:pPr marL="457200" indent="-457200" eaLnBrk="0" fontAlgn="base" hangingPunct="0">
              <a:lnSpc>
                <a:spcPct val="150000"/>
              </a:lnSpc>
              <a:spcBef>
                <a:spcPct val="20000"/>
              </a:spcBef>
              <a:spcAft>
                <a:spcPct val="0"/>
              </a:spcAft>
              <a:buClr>
                <a:srgbClr val="00CCCC"/>
              </a:buClr>
              <a:buSzPct val="75000"/>
              <a:buFont typeface="+mj-lt"/>
              <a:buAutoNum type="arabicPeriod" startAt="3"/>
            </a:pPr>
            <a:r>
              <a:rPr lang="en-US" altLang="zh-CN" sz="2200" b="1" dirty="0">
                <a:solidFill>
                  <a:srgbClr val="FFFFFF"/>
                </a:solidFill>
                <a:effectLst>
                  <a:outerShdw blurRad="38100" dist="38100" dir="2700000" algn="tl">
                    <a:srgbClr val="000000">
                      <a:alpha val="43137"/>
                    </a:srgbClr>
                  </a:outerShdw>
                </a:effectLst>
              </a:rPr>
              <a:t>2015 Turing Award</a:t>
            </a:r>
          </a:p>
          <a:p>
            <a:pPr marL="457200" indent="-457200" eaLnBrk="0" fontAlgn="base" hangingPunct="0">
              <a:lnSpc>
                <a:spcPct val="150000"/>
              </a:lnSpc>
              <a:spcBef>
                <a:spcPct val="20000"/>
              </a:spcBef>
              <a:spcAft>
                <a:spcPct val="0"/>
              </a:spcAft>
              <a:buClr>
                <a:srgbClr val="00CCCC"/>
              </a:buClr>
              <a:buSzPct val="75000"/>
              <a:buFont typeface="+mj-lt"/>
              <a:buAutoNum type="arabicPeriod" startAt="3"/>
            </a:pPr>
            <a:r>
              <a:rPr lang="en-US" altLang="zh-CN" sz="2200" b="1" dirty="0">
                <a:solidFill>
                  <a:srgbClr val="FFFFFF"/>
                </a:solidFill>
                <a:effectLst>
                  <a:outerShdw blurRad="38100" dist="38100" dir="2700000" algn="tl">
                    <a:srgbClr val="000000">
                      <a:alpha val="43137"/>
                    </a:srgbClr>
                  </a:outerShdw>
                </a:effectLst>
              </a:rPr>
              <a:t>1978:</a:t>
            </a:r>
            <a:r>
              <a:rPr lang="zh-CN" altLang="en-US" sz="2200" b="1" dirty="0">
                <a:solidFill>
                  <a:srgbClr val="FFFFFF"/>
                </a:solidFill>
                <a:effectLst>
                  <a:outerShdw blurRad="38100" dist="38100" dir="2700000" algn="tl">
                    <a:srgbClr val="000000">
                      <a:alpha val="43137"/>
                    </a:srgbClr>
                  </a:outerShdw>
                </a:effectLst>
              </a:rPr>
              <a:t> </a:t>
            </a:r>
            <a:r>
              <a:rPr lang="en-US" altLang="zh-CN" sz="2200" b="1" dirty="0">
                <a:solidFill>
                  <a:srgbClr val="FFFFFF"/>
                </a:solidFill>
                <a:effectLst>
                  <a:outerShdw blurRad="38100" dist="38100" dir="2700000" algn="tl">
                    <a:srgbClr val="000000">
                      <a:alpha val="43137"/>
                    </a:srgbClr>
                  </a:outerShdw>
                </a:effectLst>
              </a:rPr>
              <a:t>RSA (2002 Turing Award)</a:t>
            </a:r>
          </a:p>
        </p:txBody>
      </p:sp>
      <p:sp>
        <p:nvSpPr>
          <p:cNvPr id="413698" name="AutoShape 2" descr="data:image/jpeg;base64,/9j/4AAQSkZJRgABAQAAAQABAAD/2wCEAAkGBhQSERUTExQWFRUWGBQYGRgUFxQYFxoYFxoVFBgZFxQXHCYeGBojHBQXHy8gIycpLCwsFR4xNTAqNSYrLCkBCQoKDgwOGg8PGikkHCUpKSksLCwpKSksLCwsKSksKSkpLCksKSwsLCwsLCksLCksLCksKSwsKSksLCksKSwsLP/AABEIAMgAoAMBIgACEQEDEQH/xAAbAAABBQEBAAAAAAAAAAAAAAAFAQIDBAYAB//EAD4QAAEDAgQDBgUDAwIEBwAAAAEAAhEDIQQSMUEFUXEiYYGRsfAGMqHB0RNC4SNSYjPxgrKzwhQWQ1NjcpL/xAAZAQADAQEBAAAAAAAAAAAAAAABAgMABAX/xAAfEQEBAAICAwEBAQAAAAAAAAAAAQIRITEDEkFRIhP/2gAMAwEAAhEDEQA/ANmNFwKZmSNTAnATwE1rUrkBOBTmlMboquK4i1jTMz3LVhUPj3yVfE8YYwC8k7LH4z4le6Q2w63Q9mLJIJPNJ7HmLZ/+YpMBSM4+evvQLJ4fEzJ7rK1SxcX5fdb2N6NTT4m43OvIK3Sxs6rHUsc5x1gfUothca3SZRla4tE24+6QKlhq4O/1V0jknJYcQo3BOL1GSgU0hR5CFMGpMizIsy4pXsUazBsqamqwcpqRRBZCRyRpTiFmIXBoklY/4j4iSbGPe6P8WxWVoj2fwvP8dWJcST/up5U+MPzkkAa81bo4KdSqmCaRrqilB6hlXb48J3U2Hw8K6MFIVem5FMM6Qhtb1ijV4c/nZUqralPeO+JK1dKjPekr4AETCaWkuECeE8eOj3B3WxWswuKkCL+v8rDYygKbr6dBH8IzwbHkQDBadCNOncq45OXPHTTkqMlLSeCJGnoUjgqIU9rlICFAClzLAWqVCQlJXFBgVhU7FXYpg9MVMHJ73KBr1wfqUDAvxLiIvy9/dYcmXSea0nxZiJOXlr46BZygJqBo2En0U8lcBCkwlXaTCFXDSFPQxa569DHS0JEWRDCPNtUMdiZcAOSvYLFyUDjdB5EIky6HYSrJV+m1PCUH43hA7TZB8FV/TflOhPkefitFXd2iCgHEKUEnlt3DX8qmPTm8nbYYCta/Qq3WEH0QbhFWWD37sirzLRzFvAqkc2UMzJcyhT2m6Yh0pHJwKa9BgYLpTcyQuTFTNK59gSkYV2Kd2CgLCfEGJl57iSepshGFq5GuqPMTz5BWuJHM895J+qkHDg4NsHQNDooZV1ePHdDcT8UtpgS98G1hZPwHG21CMhknT+QitTDOdANJhH+UEDwKr8P4VTbXDg1od/iPBJuOmY5SjFfBOLG1BqBfvHcqVLjP6ZmRE72+q11HBTRII6LC8Q+HMlTMWOcB/bJHiEi2UrR8P42HkFo8ng+i1uCxweO8eyvNOFcDwRdOVzXm8hzxHS9lqeF4erSqZBUNanqM5AqN7j/eORCb2T1fozxeiYzN1Cz1bijXiZyvGodofFbKJHLmLz9VkOO8J1y2PnPJNjUvJOBr4cqg07XG3Tl4aI/QuCO63qFgvhSqcPVyONnETO0+wt7SEOI56dQq41zZY6ROF02U+ue0QuAVESNKRzk17rpheswOXLiU0JSVgSNcq/E6sUzzIjzspWqrxf5Y6nyQoxhsU7tmERwz4CHVm9rxUrapAUMnb4e19+NuALkqfhdEfqBxiUCFOoP6mXnANrLsNxbKIdLDruRrsUmnT7y3l6g1wDZNggmKxTMxGaHcja2yG0PjUOaGFjqmkkNMfXVV/iB5qllRrS3KIvYndGqywdoMEzae5F8NQa4ZS0Ecj6jkVieGcQ0krXcMxU2SwL1wK4d2UFpOYDSdYOk8+qHcSZlGYD3KvNpyQRuPul4vhhla3Qnf1uqYxzZ3fDE4hhlxcCDE6fWZW14Njv1aDHEy4Q10cxaetlma+GytNPNndcNceesd9kU+FKBZ2D+6fPVNh2n5bND2JGh7lGVM6wvsoHPVXHTHlcmPKUIgDJpd9kxz1HnWBOxyrcRMtPRSNeocUZaffNCjGQe3tJ9OrlGaJIO/NJiRfoU6myZtaLk9VGunComfE7c4Y5pm8DKYPO+6nOPpOFwRJEk8vsqlXBNNnNm9vzKfSwLg05KjSCAMtRmYCNIcCDtvKVXHDfTUYTiuFAmwgARG8D8fVX6+JwtQGKjQLb794KznDuFOc2HOZ82bstO2g7RS4n4KoGXOBe6/zd99Ft/qkwyheIcFNN36lJwdTJGl9d5Wg4WzsB/NCeB8L/RpOZfI8thuw3t73Whw7IAbH8HafL6La20yursbwlOAJ5fT2VT43x+lh3tbWeGgie1bTlzKI0bMv7heefH1AVsUwm7aQtyzG9+kFU1qJXLnZnC+JvxFcvd2Wn5WjQCT5nSSvQcLhoph3Ig+UrB/CWCOYu7h9YXpFBv9KOoRxSzu0WLMjNz9dVSLlZe6xb4qiXKjnpxcnNKhlIHIgBl6aHKJ70rHLMmzqKtdLnUVV1kpgevhpzDxHguo0uyAB1/CvVae+911OiCQOcz09hJYeVSbhry7TkPyrtLDMLS6P3X9B9YU2Iw4MBotqT3TYfdLTwujBJzx5yeXRJpfHLa5gsM0Ax4cjOn1Uv6cnoO14X/hOwuCdmjYH1RWngw0Em9yQOv4hb02pfJr6pY/AFjKZ5H1/AVnDfMe8/T3Kv8AFKM0SNwZ8x6aIAzFBkkm/wCE2UmNJjblBjF48CSNAJj7LCcSxuZxIAvJ8SY130CI8Qx5e2G6Gb8+ncg1GjmexpNok9NPfVTuftdH9fWNd8OYX9Ok3ckj7Fa6kP6Q7yVk+GYgOLRyzu8yWj0WtoiaTO+fW3oqzpzXmhlR6rBysY1ha7r7+ip5lSI1LCjIXNcnASiDKvcnU3KEndQVeJ027z0S3KTs8xt6XnPTKtUASSAO9AsVx1xEtho0G58EIq1n1DJNt59+ilfLPis8V+tDiPiBgsztHc/tC7CYuwcb29SspxDEBrYaR7+yf8NcYzD9NxkTDTzN7feUMcrl22WMnT0EVBB6fj34qXhFTtmRoy22to9UIwmKkjr9Ofoi+F0neD6gBUTGaNI5bm4JnpqFZYCANwoODvkOzd1zy8UCx3xU0F4p3y9lve4H0F7p+JzWm7xBTjvGcrC1pl24HfbXYSCs9h6ZeQX37tv5UFCkXuLnbme6UTpNAXJ5M/auzDH0jq9PsmFmsViw1wANw5s9PYRri3FmUaZcfBu5P4WBo13VcSDu4lxjkAT5JMf02XT0DCY7KQ4Xs2w1hw098lvuEYxr6bYMiPT2fJeeYelmptN5y0+syY0Jt+VLwb4gdS7J3zujcZXESBaeivM/lRyw43HpT6QcIcJH16tO4Q2twsftd52Ko4D4mBaHA2PLQnxt5QibeKMcJIPUfzoqbRuOw92Fc3ZMmEYa5rhY+ceoVfE8PkS3VNMtp3F45W4g513H/mj0VWpVsT42Id78kjN4M/8A1cdO9rk4sBF+1P8AiPq+wXC75jqcGsE3knS0Xv8AKHN5HmkEnpa0zz35aapcgDdLdSdLamB66JHmBvsNrTbfunYItqAvHMXDbb6Q4fVsclR+HZGIpgfucB5pnF6/6lU3MCwkCfonYCpkqNdplIPTafDVXxmsXPlzk0Y+JGU6zmgyGgyRMF02A/KPYL4kzHKGuJjYc4PQQY5rzng9RrKvbbmEOEbTsT3brR4TCYmsYAOZvy2s4C8Rof225Ao2+o4YzPtsanHn1GPpyBnbLcp/aHAEHvtr3qtg8KAZKF4rhb8I1mJLgGgjM0ls7sfYfMYDncpd3LTMw0gEXB0I5bFSyyt7WmMx6J+vGiixGJLWlxMACVb/AEg0SfqsZx/jX6zsjP8ATG/9x/A2U++j6UuJcQNV5cSY27vBWfh6gCaj9ew4DyH3KF1nQNP5/j3daLhmHy04BBOUttFyRmd0A+6N6GtA3smDsaUWjaZUTntJBIns1LhztnDbTZO/8RoR/wDDfS0a6WVNlQgx31h42I9Eu2svDqGJdSe4NdabgzcSd5N0WwXGD+1xk6ajzGyGPIdlcTGg03Bd9j9FBSpAkdoDT7rTOwP89tlgviHTPa2u3LULQ4TiQcJB99V5xh8UYu4fK7leHInQqkOMWGY6G12gzG1wqzyJ3w8MZnOxdfvA+ouU1+g/kmOrvwuynQcv5PqnPp3l2vd5BSPo2L+z7381V4vif06ciZMxPP5B9ZPirrXcoAAn34wgXG6+eqGbMgHrumx5oZdBjKMAT1800aq/UZ3Ku6ndWmW07jpHw6oKVYOcJa0zB0ggrW4B+IrQxslzflLSYcJALezYAhh6lwQDh8Zo3LSyY0mLxv070e+G+JU2VBTqtApsOoJDyQf2ubDsw5SQlzuz+LHReLcGqvcG1pAd2nNgDtDW2oEmY7+qLfDPE/06ZoVjBpgljjo6mO/m3ToquLc2jVe5zy8OhzJIc4sI7N/A3QXHYx1TWzRJDeXjuk5vHxTKc7EON/ELq0sp9lm53d+Ag7QPD37/ADqnNpT719+9k57I38vst0LsJQL6zW6mZgbR1PNajDsm0zY/MAyo1o+d7XCxJNggPA6UlzjlE9kZgYAF3GRpA+qOPjKA6QCAcrjLco+Rrag0JsUtaavZ7qgbmM7sOU5WFnasHSDmJF7LgJJ1MVKn95Hyn+2Ao6lQ/v8A2mT+pcFx2bUGgA9QmODmszhn6kukfvnMIILtB9/BAb1ynZdpaZ2IOgBGY7u3iNFWpPki423CrtwznOzuBbpDWst5k3U1BhJ0cbjRjZshYU6m6G6j5HWBB1ciIqkO/wCPpo3nohrScly4f096TD+/uU9N4kwGE53/ACl1N1mdYRHXAb+oT3e/RNi9/Loli098ToP/ANG58AkpskgWuRsY8h2j4oSE7pa1XJTLyCBI5EdkZiNbXICzlBhJLjqSSepRHjlQHIxsaF5LZGpkAg9AqzBAVJxB1yjc1I9llKmkIjYipiCPVX61QPymII5c+cBDiId3HRWpjT+UaWJSZM805jd/XRRtPcpc/wBEtPopbCgr1rGVK42/2UVFueo1u0yegufRCDboe4XRyUw0kiR2idm/M7zNvBWs2WTYaOcIlpJtTaWaeSd+mI3FgSO4fI0eq5zCLG5uXcs50A6D2Um2uOppDW7I3brJb2mEnUlhuEtOtl1AINjlu09z2JjqgkbHb/f3soHkZtb9xjTnGq0pb3pfq0gWktyEDk54I6ifcKnRc3N/6esXL9equtqlrZgE/K0nUT80xY9k5fEKvhzca6jnp5rfG3dnUaPZs0H+mP8ATqX+bkVPVeO0M15qHLVaNmwYco6LexcA9gbCbPG4uPNPxFT5oP8A7pyv7YguA6gWjdM0t0FZrg9+s/8AefsFNhjEuOaIcbOa3/EW1Op1UDnXOvjrCZxivlowLF4YPOXuWLiEGtne5+s84mBYfQJ5TWCAlTHjg6EhCUldCLGPo5rTG/jspBSHU8904JUNtorXQU5MDvd06UBI8qzwKnmqOdqGgD7xEdFTqvAH8Iz8P0YpAw1zic0SWuzOs2D3C63wKIEER+4g9ZqHvGuULjXLREyO/edTm7/xyT2Nv2TmyyINqk/udezuQOqrvdmMjQXPMRzbsfyUlaZa5JiabHjtWPl/H+yhw+FIMzmE2HfsPqn1Dfz/AJ69U/DAsaXAm0RzzvsLdwk+C0bcvNicPaTlJJykNtpMnMRHPn3KNjWhwMxdtvE7KvQbBGndbw1JVymNINtDfp4IVsbr4t08PLRB2P8A1B+eXiq2NAMjcfd52v5weqmwzrDle/dn8Rt3+Cq8QxsNh2pLI74BO/eRojybiz8DmNF97H8fdUPiDEh1fKBAYI8bD0C5cnxnKcvGlIFOzLlyY0cEsrlyDHApQfBcuWE0FPnxXLlq0QV7w0TLiBG97LXUGQ2B2i2wa7svzHUtO8ALly16Jv8ApxfIOroAgG1Ro2M78/FQkz/kR/w1B+Vy5IfKc6Ql86HN/i7suHdyOysYukWtbSymWjM7tBpzu1FtYAA81y5a8EnKKiw/21N7B4MQAeeitsAm5e2P72Bw2Go0XLlpyNmqtmIGgmQCDLSZcNTcHSxQDin+q1v+Unn80d3JcuWH4//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sp>
        <p:nvSpPr>
          <p:cNvPr id="413700" name="AutoShape 4" descr="data:image/jpeg;base64,/9j/4AAQSkZJRgABAQAAAQABAAD/2wCEAAkGBhQSERUTExQWFRUWGBQYGRgUFxQYFxoYFxoVFBgZFxQXHCYeGBojHBQXHy8gIycpLCwsFR4xNTAqNSYrLCkBCQoKDgwOGg8PGikkHCUpKSksLCwpKSksLCwsKSksKSkpLCksKSwsLCwsLCksLCksLCksKSwsKSksLCksKSwsLP/AABEIAMgAoAMBIgACEQEDEQH/xAAbAAABBQEBAAAAAAAAAAAAAAAFAQIDBAYAB//EAD4QAAEDAgQDBgUDAwIEBwAAAAEAAhEDIQQSMUEFUXEiYYGRsfAGMqHB0RNC4SNSYjPxgrKzwhQWQ1NjcpL/xAAZAQADAQEBAAAAAAAAAAAAAAABAgMABAX/xAAfEQEBAAICAwEBAQAAAAAAAAAAAQIRITEDEkFRIhP/2gAMAwEAAhEDEQA/ANmNFwKZmSNTAnATwE1rUrkBOBTmlMboquK4i1jTMz3LVhUPj3yVfE8YYwC8k7LH4z4le6Q2w63Q9mLJIJPNJ7HmLZ/+YpMBSM4+evvQLJ4fEzJ7rK1SxcX5fdb2N6NTT4m43OvIK3Sxs6rHUsc5x1gfUothca3SZRla4tE24+6QKlhq4O/1V0jknJYcQo3BOL1GSgU0hR5CFMGpMizIsy4pXsUazBsqamqwcpqRRBZCRyRpTiFmIXBoklY/4j4iSbGPe6P8WxWVoj2fwvP8dWJcST/up5U+MPzkkAa81bo4KdSqmCaRrqilB6hlXb48J3U2Hw8K6MFIVem5FMM6Qhtb1ijV4c/nZUqralPeO+JK1dKjPekr4AETCaWkuECeE8eOj3B3WxWswuKkCL+v8rDYygKbr6dBH8IzwbHkQDBadCNOncq45OXPHTTkqMlLSeCJGnoUjgqIU9rlICFAClzLAWqVCQlJXFBgVhU7FXYpg9MVMHJ73KBr1wfqUDAvxLiIvy9/dYcmXSea0nxZiJOXlr46BZygJqBo2En0U8lcBCkwlXaTCFXDSFPQxa569DHS0JEWRDCPNtUMdiZcAOSvYLFyUDjdB5EIky6HYSrJV+m1PCUH43hA7TZB8FV/TflOhPkefitFXd2iCgHEKUEnlt3DX8qmPTm8nbYYCta/Qq3WEH0QbhFWWD37sirzLRzFvAqkc2UMzJcyhT2m6Yh0pHJwKa9BgYLpTcyQuTFTNK59gSkYV2Kd2CgLCfEGJl57iSepshGFq5GuqPMTz5BWuJHM895J+qkHDg4NsHQNDooZV1ePHdDcT8UtpgS98G1hZPwHG21CMhknT+QitTDOdANJhH+UEDwKr8P4VTbXDg1od/iPBJuOmY5SjFfBOLG1BqBfvHcqVLjP6ZmRE72+q11HBTRII6LC8Q+HMlTMWOcB/bJHiEi2UrR8P42HkFo8ng+i1uCxweO8eyvNOFcDwRdOVzXm8hzxHS9lqeF4erSqZBUNanqM5AqN7j/eORCb2T1fozxeiYzN1Cz1bijXiZyvGodofFbKJHLmLz9VkOO8J1y2PnPJNjUvJOBr4cqg07XG3Tl4aI/QuCO63qFgvhSqcPVyONnETO0+wt7SEOI56dQq41zZY6ROF02U+ue0QuAVESNKRzk17rpheswOXLiU0JSVgSNcq/E6sUzzIjzspWqrxf5Y6nyQoxhsU7tmERwz4CHVm9rxUrapAUMnb4e19+NuALkqfhdEfqBxiUCFOoP6mXnANrLsNxbKIdLDruRrsUmnT7y3l6g1wDZNggmKxTMxGaHcja2yG0PjUOaGFjqmkkNMfXVV/iB5qllRrS3KIvYndGqywdoMEzae5F8NQa4ZS0Ecj6jkVieGcQ0krXcMxU2SwL1wK4d2UFpOYDSdYOk8+qHcSZlGYD3KvNpyQRuPul4vhhla3Qnf1uqYxzZ3fDE4hhlxcCDE6fWZW14Njv1aDHEy4Q10cxaetlma+GytNPNndcNceesd9kU+FKBZ2D+6fPVNh2n5bND2JGh7lGVM6wvsoHPVXHTHlcmPKUIgDJpd9kxz1HnWBOxyrcRMtPRSNeocUZaffNCjGQe3tJ9OrlGaJIO/NJiRfoU6myZtaLk9VGunComfE7c4Y5pm8DKYPO+6nOPpOFwRJEk8vsqlXBNNnNm9vzKfSwLg05KjSCAMtRmYCNIcCDtvKVXHDfTUYTiuFAmwgARG8D8fVX6+JwtQGKjQLb794KznDuFOc2HOZ82bstO2g7RS4n4KoGXOBe6/zd99Ft/qkwyheIcFNN36lJwdTJGl9d5Wg4WzsB/NCeB8L/RpOZfI8thuw3t73Whw7IAbH8HafL6La20yursbwlOAJ5fT2VT43x+lh3tbWeGgie1bTlzKI0bMv7heefH1AVsUwm7aQtyzG9+kFU1qJXLnZnC+JvxFcvd2Wn5WjQCT5nSSvQcLhoph3Ig+UrB/CWCOYu7h9YXpFBv9KOoRxSzu0WLMjNz9dVSLlZe6xb4qiXKjnpxcnNKhlIHIgBl6aHKJ70rHLMmzqKtdLnUVV1kpgevhpzDxHguo0uyAB1/CvVae+911OiCQOcz09hJYeVSbhry7TkPyrtLDMLS6P3X9B9YU2Iw4MBotqT3TYfdLTwujBJzx5yeXRJpfHLa5gsM0Ax4cjOn1Uv6cnoO14X/hOwuCdmjYH1RWngw0Em9yQOv4hb02pfJr6pY/AFjKZ5H1/AVnDfMe8/T3Kv8AFKM0SNwZ8x6aIAzFBkkm/wCE2UmNJjblBjF48CSNAJj7LCcSxuZxIAvJ8SY130CI8Qx5e2G6Gb8+ncg1GjmexpNok9NPfVTuftdH9fWNd8OYX9Ok3ckj7Fa6kP6Q7yVk+GYgOLRyzu8yWj0WtoiaTO+fW3oqzpzXmhlR6rBysY1ha7r7+ip5lSI1LCjIXNcnASiDKvcnU3KEndQVeJ027z0S3KTs8xt6XnPTKtUASSAO9AsVx1xEtho0G58EIq1n1DJNt59+ilfLPis8V+tDiPiBgsztHc/tC7CYuwcb29SspxDEBrYaR7+yf8NcYzD9NxkTDTzN7feUMcrl22WMnT0EVBB6fj34qXhFTtmRoy22to9UIwmKkjr9Ofoi+F0neD6gBUTGaNI5bm4JnpqFZYCANwoODvkOzd1zy8UCx3xU0F4p3y9lve4H0F7p+JzWm7xBTjvGcrC1pl24HfbXYSCs9h6ZeQX37tv5UFCkXuLnbme6UTpNAXJ5M/auzDH0jq9PsmFmsViw1wANw5s9PYRri3FmUaZcfBu5P4WBo13VcSDu4lxjkAT5JMf02XT0DCY7KQ4Xs2w1hw098lvuEYxr6bYMiPT2fJeeYelmptN5y0+syY0Jt+VLwb4gdS7J3zujcZXESBaeivM/lRyw43HpT6QcIcJH16tO4Q2twsftd52Ko4D4mBaHA2PLQnxt5QibeKMcJIPUfzoqbRuOw92Fc3ZMmEYa5rhY+ceoVfE8PkS3VNMtp3F45W4g513H/mj0VWpVsT42Id78kjN4M/8A1cdO9rk4sBF+1P8AiPq+wXC75jqcGsE3knS0Xv8AKHN5HmkEnpa0zz35aapcgDdLdSdLamB66JHmBvsNrTbfunYItqAvHMXDbb6Q4fVsclR+HZGIpgfucB5pnF6/6lU3MCwkCfonYCpkqNdplIPTafDVXxmsXPlzk0Y+JGU6zmgyGgyRMF02A/KPYL4kzHKGuJjYc4PQQY5rzng9RrKvbbmEOEbTsT3brR4TCYmsYAOZvy2s4C8Rof225Ao2+o4YzPtsanHn1GPpyBnbLcp/aHAEHvtr3qtg8KAZKF4rhb8I1mJLgGgjM0ls7sfYfMYDncpd3LTMw0gEXB0I5bFSyyt7WmMx6J+vGiixGJLWlxMACVb/AEg0SfqsZx/jX6zsjP8ATG/9x/A2U++j6UuJcQNV5cSY27vBWfh6gCaj9ew4DyH3KF1nQNP5/j3daLhmHy04BBOUttFyRmd0A+6N6GtA3smDsaUWjaZUTntJBIns1LhztnDbTZO/8RoR/wDDfS0a6WVNlQgx31h42I9Eu2svDqGJdSe4NdabgzcSd5N0WwXGD+1xk6ajzGyGPIdlcTGg03Bd9j9FBSpAkdoDT7rTOwP89tlgviHTPa2u3LULQ4TiQcJB99V5xh8UYu4fK7leHInQqkOMWGY6G12gzG1wqzyJ3w8MZnOxdfvA+ouU1+g/kmOrvwuynQcv5PqnPp3l2vd5BSPo2L+z7381V4vif06ciZMxPP5B9ZPirrXcoAAn34wgXG6+eqGbMgHrumx5oZdBjKMAT1800aq/UZ3Ku6ndWmW07jpHw6oKVYOcJa0zB0ggrW4B+IrQxslzflLSYcJALezYAhh6lwQDh8Zo3LSyY0mLxv070e+G+JU2VBTqtApsOoJDyQf2ubDsw5SQlzuz+LHReLcGqvcG1pAd2nNgDtDW2oEmY7+qLfDPE/06ZoVjBpgljjo6mO/m3ToquLc2jVe5zy8OhzJIc4sI7N/A3QXHYx1TWzRJDeXjuk5vHxTKc7EON/ELq0sp9lm53d+Ag7QPD37/ADqnNpT719+9k57I38vst0LsJQL6zW6mZgbR1PNajDsm0zY/MAyo1o+d7XCxJNggPA6UlzjlE9kZgYAF3GRpA+qOPjKA6QCAcrjLco+Rrag0JsUtaavZ7qgbmM7sOU5WFnasHSDmJF7LgJJ1MVKn95Hyn+2Ao6lQ/v8A2mT+pcFx2bUGgA9QmODmszhn6kukfvnMIILtB9/BAb1ynZdpaZ2IOgBGY7u3iNFWpPki423CrtwznOzuBbpDWst5k3U1BhJ0cbjRjZshYU6m6G6j5HWBB1ciIqkO/wCPpo3nohrScly4f096TD+/uU9N4kwGE53/ACl1N1mdYRHXAb+oT3e/RNi9/Loli098ToP/ANG58AkpskgWuRsY8h2j4oSE7pa1XJTLyCBI5EdkZiNbXICzlBhJLjqSSepRHjlQHIxsaF5LZGpkAg9AqzBAVJxB1yjc1I9llKmkIjYipiCPVX61QPymII5c+cBDiId3HRWpjT+UaWJSZM805jd/XRRtPcpc/wBEtPopbCgr1rGVK42/2UVFueo1u0yegufRCDboe4XRyUw0kiR2idm/M7zNvBWs2WTYaOcIlpJtTaWaeSd+mI3FgSO4fI0eq5zCLG5uXcs50A6D2Um2uOppDW7I3brJb2mEnUlhuEtOtl1AINjlu09z2JjqgkbHb/f3soHkZtb9xjTnGq0pb3pfq0gWktyEDk54I6ifcKnRc3N/6esXL9equtqlrZgE/K0nUT80xY9k5fEKvhzca6jnp5rfG3dnUaPZs0H+mP8ATqX+bkVPVeO0M15qHLVaNmwYco6LexcA9gbCbPG4uPNPxFT5oP8A7pyv7YguA6gWjdM0t0FZrg9+s/8AefsFNhjEuOaIcbOa3/EW1Op1UDnXOvjrCZxivlowLF4YPOXuWLiEGtne5+s84mBYfQJ5TWCAlTHjg6EhCUldCLGPo5rTG/jspBSHU8904JUNtorXQU5MDvd06UBI8qzwKnmqOdqGgD7xEdFTqvAH8Iz8P0YpAw1zic0SWuzOs2D3C63wKIEER+4g9ZqHvGuULjXLREyO/edTm7/xyT2Nv2TmyyINqk/udezuQOqrvdmMjQXPMRzbsfyUlaZa5JiabHjtWPl/H+yhw+FIMzmE2HfsPqn1Dfz/AJ69U/DAsaXAm0RzzvsLdwk+C0bcvNicPaTlJJykNtpMnMRHPn3KNjWhwMxdtvE7KvQbBGndbw1JVymNINtDfp4IVsbr4t08PLRB2P8A1B+eXiq2NAMjcfd52v5weqmwzrDle/dn8Rt3+Cq8QxsNh2pLI74BO/eRojybiz8DmNF97H8fdUPiDEh1fKBAYI8bD0C5cnxnKcvGlIFOzLlyY0cEsrlyDHApQfBcuWE0FPnxXLlq0QV7w0TLiBG97LXUGQ2B2i2wa7svzHUtO8ALly16Jv8ApxfIOroAgG1Ro2M78/FQkz/kR/w1B+Vy5IfKc6Ql86HN/i7suHdyOysYukWtbSymWjM7tBpzu1FtYAA81y5a8EnKKiw/21N7B4MQAeeitsAm5e2P72Bw2Go0XLlpyNmqtmIGgmQCDLSZcNTcHSxQDin+q1v+Unn80d3JcuWH4//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pic>
        <p:nvPicPr>
          <p:cNvPr id="413704" name="Picture 8" descr="http://upload.wikimedia.org/wikipedia/commons/8/88/Diffie_and_Hellman.jpg"/>
          <p:cNvPicPr>
            <a:picLocks noChangeAspect="1" noChangeArrowheads="1"/>
          </p:cNvPicPr>
          <p:nvPr/>
        </p:nvPicPr>
        <p:blipFill>
          <a:blip r:embed="rId2" cstate="print"/>
          <a:srcRect/>
          <a:stretch>
            <a:fillRect/>
          </a:stretch>
        </p:blipFill>
        <p:spPr bwMode="auto">
          <a:xfrm>
            <a:off x="80390" y="1340768"/>
            <a:ext cx="3339481" cy="2023929"/>
          </a:xfrm>
          <a:prstGeom prst="rect">
            <a:avLst/>
          </a:prstGeom>
          <a:noFill/>
        </p:spPr>
      </p:pic>
      <p:sp>
        <p:nvSpPr>
          <p:cNvPr id="413706" name="AutoShape 10" descr="data:image/jpeg;base64,/9j/4AAQSkZJRgABAQAAAQABAAD/2wCEAAkGBxQTEhQUEhQVFRQWFBQUFRcUFBQVFhQXFRcXFxcUFBcYHCggGBolHBUUITEhJSkrLi4uFx8zODMsNygtLisBCgoKDg0OGhAQGi0cHyYtLCwsLCwsLCwsLCwsLCwsLCwsLCwsLCwsLCwtLCwsLCwsLCwsLCwsLCwsLCwsLCwsLP/AABEIALcBEwMBIgACEQEDEQH/xAAcAAAABwEBAAAAAAAAAAAAAAAAAQIDBAUGBwj/xABHEAABAwIDBAYGBQkIAgMAAAABAAIRAyEEEjEFBkFRImFxgZGhE1KSscHRMkLS4fAHFBUjM0NTYqIkcnOCk7LC8RY0VGOz/8QAGgEAAwEBAQEAAAAAAAAAAAAAAAECAwQFBv/EACURAAICAgICAAcBAAAAAAAAAAABAhEDIRIxBEETIiMzUWGBof/aAAwDAQACEQMRAD8AvUTilQhkXOaBBKRhqUGpgISwlZUeVACShKVlRQkMAKPMgAlQgA2lJKVlSsqAGwUtqPKnKbUAJJRBOFiINQAlBO5EYppgMwhCfyI8iKAjwgVIyJPo0AMgoJ7Ih6NADCPKn8iMU0CI+VFlUt9KyacEwGMqCdLUnKgBsoinC1JypANwicnYSHNTENwglQggYmEYCOEYUgABHCNGCmAUIwEcI0gGygGoyEpqQwg1La1ABOAJgEGpjGYtlMS4xyHEpWOxQpU31DfK0mOcaBcC3m2xXrVnOqucL9FskADhCqKsTdHcKG2KZ1kDnYgd4VxRbxXCd0trEEMqOMOcGtmSbwB3SV2vYR/VMDje414A28kNUCZYOpqJtLGU6LZeY5C0nxTuPxrKVN9RzhDGOeb3hoJ07lwPePGYjGVy90ua67IPRDeCEgbO1YTbTHG4IHOQ4d8aK7Y37lxDd2nXw3EuB1adO5dC2PvlRbSDa0sc0R0haOYOn/SLXofGS20a/wBGkFgUPC7Zw72521qZbHrt90rM4jfUvquZQDQA1xBIDnEjQuE9FqVlY8cpyUY+zZGmkuCzm7m94riKmVpyhwe2chkaGfolXLtpUj+8b4obRNMl023VRtfbLKP0o7zACljaNMfXHYNVxHfU4ivXcXNflGgIIi/IoVNido65s3eCnVNiL8WuzDv5K6XAN1qdelWBDHQdQATPcOpdxw+NbkbJM5RPRdrHGybpCVsnEpKjDGs5n2XfJE3HMJAm5MCQ4SYmBI5ApWOiU4BICRVrta0ueQGgSSbAdqgO29hv4zfP5IbQUWDikAqtO3sP/Fb4O+SIbbofxB7Lvkp5IdMs0kpNOoHAOaZBAIPAg6FQ6u1aQJGeSDBytc6CNRIBEqrFVkso1Wfpmj6x9ip9lBHJD4sxgxB5u8XfNONr9Z8SozWIjAXNR1WiZSx76NSnUbncxpdnYCRnBECxtYqy2ntttcNDQ9oEkzAkmI0PC6oRVCfZUCq3VEcVdkkOHGfE/NBuXr8Sm5H4hIrV2sGZxgBTRVkirULMj6ZMtexxAN3NB6TeuRKttpbbZVpljczS4tkyLAEEgweMQudYzb7nuy0hYmBJ1Uqnsis76Tu4T+CteLS3oztSdrZpwWjQeZToa31Qs/S2ZUp/Rc7sJkeCmYLacuyPs7lzHMKeC9F2/eiy2jQDqNRrR0ix2W3GJHnCybcDUrV6Yac4Dwar4GVoBBgWsYGgWwbVA4p6nWCpOugbTTTX9HDg6Z0EDqTX6LpngfFPisOCM1zwhLghcyp27UbQpQxvTecreMTq4jqUTd3ZNgfNFvaHE03HQSO9Wu71cQGw7hcC1+tU41GkEJJybZaHZVlSbY2XAOhW1dTa0HMYiQRIJkaixPJZzbFXoEtAyyRcmbQSYA6wp4M15oxWzarsLWFVolk5ajDBDm8OGo+Ck737o1q2JNfD0xUp1Q10BzW5DlAOp0496exFB0kEHKWzMWvdrp5G4WoweJLaNMGxyNGo5Dgt70mcjW2vRI3N2CcNhqdJxbnJc95Em7jZoMXgQFeswx5nuBWe/S5YW5rg3BFvJWmEx7HQQRxtKkZZVWPF+JsLm3WVk96t3XVXUagDj6PM17Qbua6DmI4wRpfVaqi+RmaQecfi6x2/22n+gdTa4g1CGCNSD9LTshNIanxd9mR2ftgYSvWfTGcuDWNzOhlMC5jnJ4DTySMVv5inGz2gfysN/wDMTKTsjYvpiM/0RoI+kRxK0r91mETb8fJDlFD4yncujOYHfzEZx6aH05v0ekAeRJWp2VvTRrOaKZy1AZa18iSPulZ/GbsiI0PAws5Vw5p1SRYs6VuYuSOw+5C4y6IkpQ7Os4rG1aoLKjWtYSCY1OUhwA6R1ICi1Gj1WjuCVSq5mtPNoPiEHtU0NOiMSP8ApFnSn002aaVDsfp7UqsAa0jKAA2zbAaAyolLoiJ4kk8y4kk+JKWWpDgk0CHEFFLGcigpouyu9L2Jqo78StIdzKPr1PCn9lJbuRR/iVfFn2U1AlzMyHAfWHiE6zEtGrm+K0n/AITR9ep/R9lKG5ND1n+FP7KfEXIzZrs4OHis9tbaGc5RpcLox3IocHP/AKPsrmONw1RjqkNlrKrqQI4uHDwg96uC/JEnfRJ2FQH5zRtYEk+Buuk4SgCVk91MD0c7pmLE8eMjkFpWY/Kfo9UuIa3u4lRk3Kkb4fljbLt2zwRwWH3z2dlp+kbZ1M5gRyBuOwhbPDYz0gu3LEXBkEcVQbxYpj2Ob0jrJi3iktM0nTiU+ztqtcwEloMDUge9Thj2jVzfEfBRdwtkMrCoHFwyFrbZbyJ4tK2TN1KPrVPFg9zVTTs5lLRmP0tSH7xvdKP9MUeNUf1fJah26dHnU9ofZRf+I4fiavt/cihWZvC4mhiHspZg5zicstJAcGkzBEHipGEw8uJbJbma8AGBwc3thXY3foUf1oLxlvLnkgSC2SOQmVntl4x1Km4QMwdAHFN9F45K9lr6R8viYAl7QTDgTcOixt4G4ROwHpBmAB/m0Phw07FAoVXVC6cwsQYIA96YGNqtIAcImLnUmb9SWza0t0P4am0Vshj9m4cYLmy8A84IhFQ27hR9Sq46H6ETx0KVgaL/AEgeG5nOq5Gg65SYe89jZ8FoKO6OGAHRcTAn9Y/XjxVNOkYOa2Z/GbYY8dDD1rfykx4NUDD7ROa1Gp2gHsmIW1Zu3QGgeOyrUHxTo2HSGhq/61X7SWyLM/gtssYzpfnGf/DdHZE24rK7fxwxOMpBoLWNbNxlJJJJcRfgG+a6R+hqes1P9et9pc535whpYuWZjmY0iXOceIgucZj7lUexSei92G0C607GdHgPBZTZuFBDC9geLS1xcG2iR0bnjdXO08W30lUUQWU8gLGm+WSZuZ6lk1e7OqLdVQxjatN0gPaSDeHAwetY3eCg1uYj6TmQP5ud+a21NuakGgNAJzaNmYuCdPjZZrbGzA4wDeQRcxygCYVQaTJypyiI3V24DRFOoHudThoLGOdLY6MwLHUdyuHbUZ6tUdtJ4+CPdXYdKnVrUi3OQyi5xdfpONQEDua0/wCZaX9F0B+6Z7IVMw60zKv2ky1qn+k8+4Jl+1qY4VP9J/yW0GyKB/dU/ZCS7ZFD+FT9hqVMORh3bZpfz+wUn9MUv5vZ+9bj9F0f4VP2G/JD9HUf4VP2G/JFD5GG/S1L+bw+9Bbn8wpfwqfsN+SCOIchSAQQCBCwlBJaUsIEArDbCDQ/GUX3y1qjoN4bUvJH+ULdLm22MO6ltKs8SPSU56nWaD5tR6LxyqRcYYxpzgdY0B8FaHDSCS1pEXzAeaq9kBrQ3MeA16wrGviWgtA6UybQdOPYod8jqxtcdjTQ0EwddYm/iq1+EHow644GDrlkQfxyVvViM7XDiTD2TPYT1qDRrTRdyuZPGZNx4oWipcWStwdmGlSe82FR8tHJreiD3wtW1V+wf/Xo/wCG33KyaFocAcpIRkIE2JNgNSbAdpQAmrTD2ua67XAtI5g2K5/+bllY0K1nM+sf3jTAZUB7BB5Eda1+L2y1shgzOmB6p7CNVkMZtZ9bE0nluUNGXLMxM5rwNStMUXK/0rJn8tX7dEx2EYybyx12xxJ0JKGPosFHM4zUMejA+kTNpgcFNGzmZhY5SSYkwDzATjNmNa4Oi4E3up5RWzWpPRXYTaXosXTFaQIgZQIa9xgF3VEiRzW/DVyreenNTrj3fgrU7C30p5GtrNc17QGkgZgYEZjxB7it3hlKEZRRyvIozcWzUuKQm6G0qVX9nUY4xMAiR2t1Cdhc7TWmbJp9Dblm958EPSUKxbIa/wBG+0wypAzR1Og95Woa1RtqU89KoycocxzZ0gkWMpDToyGzXRmB4F1o/m+8J2mJLz0ekMpzcOsKlwOOq0app4vKKhAIILctRsZQ4EW4FXeCyky0Ak30HioapnVjlaoPDVgDkEO5DWe1Vm1SA9pcYAeJMxAzDjw4qfjK+SSRBWa3gxRdRqPvlaBfTUgADrKEthkkbbdlof6WuDIqOAafWbTGUO7zPcAr2FX7vln5tR9GWlno2wWmQbX85ViFaOVu9hEJJSkRTJEFIJTjk0UhoEo0lGmMaSgqf/yTDfxP6Kn2UT96MKBJqQP8Op9lTY6ZdAJQWNx2/wBSb+xY6p1u6DfcT5BZ3aO+uKqWY5tIf/WL+06T4QtFjkyXJHUsTimU2l1RzWNAklxhc8x29DamKLiJo5fRtnUAkTU7SR4LE4iu9zsz3Oe7m9xcfEp2k6y2xw4uzOUrOhbU2fUYwvpy5ouQBdscSNSEvY2IFSna5ETxT+4G1TVpmmf2tFoy830+APONPBWmM2OATWwwa1xHSbo13GQNAVc8CauIRytPZX4ujb6PWRN/xqqDH4g/q6Isarsp6pMA+asqmPrmrlfTLbQCbDWMxPEdik4HZ9HD1vTVyXvDRBiWtcSTLW/V5dy51iaTf4NpZbpGwpUsrQ0aAADuTrCqdm8dDm6In6B052Uhm3MOQHCqyCJBvobrIKH9pbVp0BNQ3OjRdx7uXWVltrbxurNLGsDWEiZMkwQRNraKtxuJNV76jtXGR1Dg3uCaLV7WHwYKNz2zysnmT5fJpCxjss5W8ZbcnLa/C41tbVQzWc57naEnNYR4ck65t060Lox+NjhuKMsnlZJqpOy/2FtPPAfYyAHWuTMSO5WO1No06YuZdFmjX7gsxgqRLszWzkILiBOUTeepJxnScXXue6Fyy8CEsutL8HTHz5xx09v8/oh4+o6q8uyxwHdz56qK2lHdx+CsHlMli71CMUorpHC8jk22Bh4ixF+zrCs9n7br0yDnL28WvMz2ONwqyLOH4uEtnx+4KZ4ozVSVhGco7TNzV3owjGB9SvTZmbIa5wz6+qL6gjTgufbe33o1HOy53tuAA2Gx/mj3Kj3vwd21B/dd8Pis1C8PLg4TcT18WXnBMtMZtNrsuWnlymQc0f0gQtnsWq97A6k6J1FrdnJc5Gq3G4r5BbNxPG8E8QspKkbY3su6mznuM1HZjy4DrhZzfnHBobhmcIfVjn9Vnnm8Frtv7VZhqOd0F5H6tnFx0mPVE3K5NWque5znGXOJJJ4k3JUwVu2aZJcVS7LHYO8dfBk+hcMrjLmPGZhPOJkHrBC6Dsj8pmHfAxDHUXesP1lPxHSHh3rk7kS1aTMLPROCx9Ks3PRqMqN5scDHbyPan150w2IfTcH03OY8aOY4tPiFvd3PykubDMY3OOFVgGYf32Cx7RHYVDiOzppKbIVIze/DObmaXERMhv3ohvTRLcwD4uJyt4GD9bmoZaRclBUJ3qocqnsj7SCB0YWo8CSe1VH0ySdPcFNx05YHEgH3/BR9LLbBHVk5H6FtpgiPwEwaV+tPMddG9110mJCq0U0xWHHuUZjekRySaAtN3tonD16dUfVMO62mzh4eYC65nFnM+g/Xqn5rirV0ncbaJqUhTJuzo9wu3y9xWkH6Jki4223oEXNxB6p0UbFNosouq1T0Ydr4Bo5nhCsK5BY9h1A09xHMKo2ngxXoFjxpe3AyTmHWqrdivVGM2TtUO1EOi41kcmqQ6gA0Btg2GgcYnTw49SzeKoOo1SDZzT3SLgjqIv3rSMrtexmW0yY5EAgye1ckcX1Yr9ms8n05P9EiOHaltSWmdUdIyT1L3zwwsiCdISSmA5hXGdSLXiekOR58PBCsfNKw7y24sRoeSbeLpewEBqP0acbTtr7vclhh4piI/o4PaLoMCVWbYzyRDSEgK7eClmov6m5vZv8ABYUhb/ad6NXrY4DwKwLl5nnL5kz0fDfytBNCkMeRJDiOEgkdxhNMCkMY3K6XQ6xaImZN78IC4TsGn9d+26ZU7FYphpsY2kGvb9OpncfSWi7CIbe8hQ0ANlKY1EUtqAAWpICcKEIAnbCxOWqGEw15A7HfVPw71tW4VoZlBHGOHSNyT3krnLvx3LoeDa6rSZUP1mtdreSL/FZZDXGMOwjp0QUg0j+J+aCjkXxRnsaHNdlc1zCNQ4Qb9XYolMzJUreDEZ8RWPOo4dzTlHkAozBZdsFSSOeTtgJRVHadyARP0Vkjh17k1Ub0pTrDp2I6rUxDbQr7dHHeirtvZ/R7/q/Ed6ognaTiCCNQQR1EXCEB1zatKQHjX4H7/em6VgHa26XW0/W7R80NmYoVsO0ji2OyQY8x5I8BcebeMcY6xc2WpBk989jy30jRdkh0cWah3cPJZzYdYzkPAkjvj5ea6rQoBxyn1agjUQabhl6xp4BctrYX0OLyDQuyjsP0dePDuUQmllViyRbxtIuwJSA+HEdnyU9mAqR9Bx7pVZiWEVCDYwLEL1Fki+mmeZ8OS7TRNaUoMUei5SWlWiGOMIHBJfcokExBFqQ9G8pmo5IYzV0KepmR5fMph0fgJ3Cmw8EhjW0D0HD+V3uK581dF2o0spPdlgBjje3CVz2k1eX5s4ykknZ6PiQlGLtULARvB1RkIarjOsaegAhUSQ5IAglwiaEolACgPckuQaZRuQA25a/dOvVdQyspPqBji3M3hPSjzWPJW2/JXi4rVqXB9MPHax0Hyf5KZq0VF0ywnEf/ABqvsu+SNbpBY0a8mcXxEmpUPN7/APcUZQzSSeu6NxXejnElNvSym3lMQ83gllJYEocUxAiwS2JPBKYUAb3cHEzRqM9R7T3PPzzK8wLotwBd5H5QsRuVislctm1Rkd7SHDyDlt2iHHtnzI+AWi6JZIe3JUHAO0PI/g+Swn5R6MV2VBYuZf8AvMNiO4rf1ukzraQfD7lk9/6OahTfxY8NPWHixRLoEXWzsRmotePrMa7xErIbTa707nH6LuiO1sE/7grvd+p/ZKPUzL7JI+Cg7VofqWVIv6ao3uIH2Fx+K+OZHT5avCRKSkMUbDmyfYV9BE+faHoREIByMlUSNvH45qM6l+OPjxUp7lHqVEikNOBHWrrdSoMpsMwcRMX5/FUrnJ/dqt0649Us8xqvP8/7X9O/wPu7JW/R/s9WOIHmRPlK5nTXVN5aRqYeoIuabo7YMLlLDr2ryMPs9XyO0OIBBJLoWxziKuqSxiW9EEgFhgCQ5OymXoAKlqlPKRTKPU9QQAULQ/k9q5cdTHrNqN/oLv8Ags+9XW4v/v4ftqf/AJVEn0NHYpRoQgsDQ4ywQEZRBAL0DEJyaqJxybJukSSKaDUTSgw3VALebJQCRU4JwBAErZlfJWpP4NqMJ7Jv5SuqOs4HrcPAyFyCV1bZ9f0lCk/1mMce0gZvNVETLCiel1OF1nN7Gf2Ws0/UgtPU1wMLQUNW9sKk3rpk0K97ejeT/lkq30IqN1MTNEN9Vzh3HpD/AHFSNr1wMPTbxNWqfAkfFZ7dqvDi31gD3tt7neSk1pLnZiSA45ATIbNzA4SVzYcf1/8ATTyJ/Q/wVQPHu/HmpNPiozW808LQvbR4rHmlGSku5oHqVEiaii1Ldiec5MuPeEikNOt2Jnd/Gg1q7R6tNt+JBdPvCecOWij7Mo/2ku9ZgBHKD/0uHzk/hnb4T+oa1xll9IXJ8VSy1KjeAcQOyTHlC6zXbFMrl+2mRWf2grxcT2exnWkRQicEAjXQcoySjPNKexNt5JAOtSHIUyiKAEMKcaQEwUfegB2or/8AJ5TnH0j6rajv6C3/AJLOD8datN2qrm1wWEh2VwGUkHhIt1ApS6Guzt6C53+ka/8AFqe075o1ia0ZlGEUowu9HOJITY1TqaaLoEPShT1RIUtUwFv1Cdam3i4TwQA24XXRNy6+bCgcWOezzzDycFz9wWt/J/X/AGzOtjx3y0+5qqPYmbOmbjtCo96q0Yev1tc32nBvxV3R1Hb7lkN/cRFNrfXefAHN78qp9CMlga2R7XcjfsNj71bCtL3t4iCOsG0jvnwVFKLbGOJp0gz9owlxcNQDIy9c2JHYs1P4c1KrHOHODjdGkD+BT1NyyuD3mMRUZPW34gq5o7SpEAh+WdJsvRx+Rjn0zzp4Jx7RbMKB8lDbjqYsajPaAPgljF0zo9vtLblH8mXB/geeOKaITFTGUx+8bewANz1WVZjNtUmkiCXAkHWJCieWEe2i44py6Ra1Am9jOa7EHK4EhgkAzF1kMdtdz7Cw5Bancyo0imAIqNbUFQxd2Z+ZpJ42Mdy83y/KU4OMV/T0fF8dwmm2a3Huhi5dtZ01X9q6Ztd8M7ly3EPzPcesrzcS2ehnehARoNQK6DlG3PM2SHt8U88wmweHeUgEjgUKiUW+aS82QA2QggE43S6AGmlWe7gnFURzcf8Aa6VWuV9udQmsX8GNPi63ulTN1FlQVyRtvzT8Qgk5iguSzsowwKUEEF6i6OASUhmqCCYhcoqZugggQ643T4KCCYBEq83HrRiiODqTh4Fp+CCCa7A6Myx7ASsL+UD9z1Gp/wAUSCt9CMjmTVan0p8Rx0F0EFlY/Qh2FDz1xJNtExiKH0cp0HGfxwQQTcExJtBGpUEiTBub6m1zOuikU8ZXdSdTpmGRNQMDGFwmBncILwCRAMxKCCwnFJ6NYybGatIis6BAFV0CdAHm1rJeKwXTJcddQBoeSCC0UERyYptBjRYX5q/3K/av7G/FBBTn1DReD7iL/b1c5CALxAHMm3yXPcZhXUnupvjM2M0SRJAJE8dUEFz4jfyO0NIwUEFqc4kkJo1b2CCCQCgeCQ7kgggBuITkx3oIIAJwlXuwNp06NMgh2YuJJAHYOKNBRNWioumWo3iZ/P4D5oIILLijX4j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pic>
        <p:nvPicPr>
          <p:cNvPr id="413708" name="Picture 12" descr="http://www.usc.edu/dept/molecular-science/pictures/RSA-2003.jpg"/>
          <p:cNvPicPr>
            <a:picLocks noChangeAspect="1" noChangeArrowheads="1"/>
          </p:cNvPicPr>
          <p:nvPr/>
        </p:nvPicPr>
        <p:blipFill>
          <a:blip r:embed="rId3" cstate="print"/>
          <a:srcRect/>
          <a:stretch>
            <a:fillRect/>
          </a:stretch>
        </p:blipFill>
        <p:spPr bwMode="auto">
          <a:xfrm>
            <a:off x="76786" y="3744558"/>
            <a:ext cx="3415094" cy="2276730"/>
          </a:xfrm>
          <a:prstGeom prst="rect">
            <a:avLst/>
          </a:prstGeom>
          <a:noFill/>
        </p:spPr>
      </p:pic>
      <p:pic>
        <p:nvPicPr>
          <p:cNvPr id="413710" name="Picture 14" descr="http://www.techcn.com.cn/uploads/200906/12438552564DbJ4CSv.jpg"/>
          <p:cNvPicPr>
            <a:picLocks noChangeAspect="1" noChangeArrowheads="1"/>
          </p:cNvPicPr>
          <p:nvPr/>
        </p:nvPicPr>
        <p:blipFill>
          <a:blip r:embed="rId4" cstate="print"/>
          <a:srcRect/>
          <a:stretch>
            <a:fillRect/>
          </a:stretch>
        </p:blipFill>
        <p:spPr bwMode="auto">
          <a:xfrm>
            <a:off x="4427984" y="4149080"/>
            <a:ext cx="3350169" cy="2348721"/>
          </a:xfrm>
          <a:prstGeom prst="rect">
            <a:avLst/>
          </a:prstGeom>
          <a:noFill/>
        </p:spPr>
      </p:pic>
      <p:sp>
        <p:nvSpPr>
          <p:cNvPr id="13" name="TextBox 12"/>
          <p:cNvSpPr txBox="1"/>
          <p:nvPr/>
        </p:nvSpPr>
        <p:spPr>
          <a:xfrm>
            <a:off x="673515" y="6042774"/>
            <a:ext cx="2573397" cy="338554"/>
          </a:xfrm>
          <a:prstGeom prst="rect">
            <a:avLst/>
          </a:prstGeom>
          <a:noFill/>
        </p:spPr>
        <p:txBody>
          <a:bodyPr wrap="none" rtlCol="0">
            <a:spAutoFit/>
          </a:bodyPr>
          <a:lstStyle/>
          <a:p>
            <a:pPr eaLnBrk="0" fontAlgn="base" hangingPunct="0">
              <a:spcBef>
                <a:spcPct val="0"/>
              </a:spcBef>
              <a:spcAft>
                <a:spcPct val="0"/>
              </a:spcAft>
            </a:pPr>
            <a:r>
              <a:rPr lang="en-US" altLang="zh-CN" sz="1600" b="1" dirty="0" err="1">
                <a:solidFill>
                  <a:srgbClr val="FFFFFF"/>
                </a:solidFill>
                <a:effectLst>
                  <a:outerShdw blurRad="38100" dist="38100" dir="2700000" algn="tl">
                    <a:srgbClr val="000000">
                      <a:alpha val="43137"/>
                    </a:srgbClr>
                  </a:outerShdw>
                </a:effectLst>
              </a:rPr>
              <a:t>Rivest</a:t>
            </a:r>
            <a:r>
              <a:rPr lang="en-US" altLang="zh-CN" sz="1600" b="1" dirty="0">
                <a:solidFill>
                  <a:srgbClr val="FFFFFF"/>
                </a:solidFill>
                <a:effectLst>
                  <a:outerShdw blurRad="38100" dist="38100" dir="2700000" algn="tl">
                    <a:srgbClr val="000000">
                      <a:alpha val="43137"/>
                    </a:srgbClr>
                  </a:outerShdw>
                </a:effectLst>
              </a:rPr>
              <a:t>, Shamir, </a:t>
            </a:r>
            <a:r>
              <a:rPr lang="en-US" altLang="zh-CN" sz="1600" b="1" dirty="0" err="1">
                <a:solidFill>
                  <a:srgbClr val="FFFFFF"/>
                </a:solidFill>
                <a:effectLst>
                  <a:outerShdw blurRad="38100" dist="38100" dir="2700000" algn="tl">
                    <a:srgbClr val="000000">
                      <a:alpha val="43137"/>
                    </a:srgbClr>
                  </a:outerShdw>
                </a:effectLst>
              </a:rPr>
              <a:t>Adleman</a:t>
            </a:r>
            <a:endParaRPr lang="zh-CN" altLang="en-US" sz="1600" b="1" dirty="0">
              <a:solidFill>
                <a:srgbClr val="FFFFFF"/>
              </a:solidFill>
              <a:effectLst>
                <a:outerShdw blurRad="38100" dist="38100" dir="2700000" algn="tl">
                  <a:srgbClr val="000000">
                    <a:alpha val="43137"/>
                  </a:srgbClr>
                </a:outerShdw>
              </a:effectLst>
            </a:endParaRPr>
          </a:p>
        </p:txBody>
      </p:sp>
      <p:sp>
        <p:nvSpPr>
          <p:cNvPr id="14" name="TextBox 13"/>
          <p:cNvSpPr txBox="1"/>
          <p:nvPr/>
        </p:nvSpPr>
        <p:spPr>
          <a:xfrm>
            <a:off x="971600" y="3356992"/>
            <a:ext cx="1612942" cy="338554"/>
          </a:xfrm>
          <a:prstGeom prst="rect">
            <a:avLst/>
          </a:prstGeom>
          <a:noFill/>
        </p:spPr>
        <p:txBody>
          <a:bodyPr wrap="none" rtlCol="0">
            <a:spAutoFit/>
          </a:bodyPr>
          <a:lstStyle/>
          <a:p>
            <a:pPr eaLnBrk="0" fontAlgn="base" hangingPunct="0">
              <a:spcBef>
                <a:spcPct val="0"/>
              </a:spcBef>
              <a:spcAft>
                <a:spcPct val="0"/>
              </a:spcAft>
            </a:pPr>
            <a:r>
              <a:rPr lang="en-US" altLang="zh-CN" sz="1600" b="1" dirty="0" err="1">
                <a:solidFill>
                  <a:srgbClr val="FFFFFF"/>
                </a:solidFill>
                <a:effectLst>
                  <a:outerShdw blurRad="38100" dist="38100" dir="2700000" algn="tl">
                    <a:srgbClr val="000000">
                      <a:alpha val="43137"/>
                    </a:srgbClr>
                  </a:outerShdw>
                </a:effectLst>
              </a:rPr>
              <a:t>Diffie</a:t>
            </a:r>
            <a:r>
              <a:rPr lang="en-US" altLang="zh-CN" sz="1600" b="1" dirty="0">
                <a:solidFill>
                  <a:srgbClr val="FFFFFF"/>
                </a:solidFill>
                <a:effectLst>
                  <a:outerShdw blurRad="38100" dist="38100" dir="2700000" algn="tl">
                    <a:srgbClr val="000000">
                      <a:alpha val="43137"/>
                    </a:srgbClr>
                  </a:outerShdw>
                </a:effectLst>
              </a:rPr>
              <a:t>, Hellman</a:t>
            </a:r>
            <a:endParaRPr lang="zh-CN" altLang="en-US" sz="1600" b="1" dirty="0">
              <a:solidFill>
                <a:srgbClr val="FFFFFF"/>
              </a:solidFill>
              <a:effectLst>
                <a:outerShdw blurRad="38100" dist="38100" dir="2700000" algn="tl">
                  <a:srgbClr val="000000">
                    <a:alpha val="43137"/>
                  </a:srgbClr>
                </a:outerShdw>
              </a:effectLst>
            </a:endParaRPr>
          </a:p>
        </p:txBody>
      </p:sp>
      <p:sp>
        <p:nvSpPr>
          <p:cNvPr id="15" name="Rectangle 2"/>
          <p:cNvSpPr>
            <a:spLocks noChangeArrowheads="1"/>
          </p:cNvSpPr>
          <p:nvPr/>
        </p:nvSpPr>
        <p:spPr bwMode="auto">
          <a:xfrm>
            <a:off x="914400" y="440136"/>
            <a:ext cx="7391400" cy="685800"/>
          </a:xfrm>
          <a:prstGeom prst="rect">
            <a:avLst/>
          </a:prstGeom>
          <a:noFill/>
          <a:ln w="9525">
            <a:noFill/>
            <a:miter lim="800000"/>
            <a:headEnd/>
            <a:tailEnd/>
          </a:ln>
          <a:effectLst/>
        </p:spPr>
        <p:txBody>
          <a:bodyPr lIns="92075" tIns="46038" rIns="92075" bIns="46038" anchor="ctr"/>
          <a:lstStyle/>
          <a:p>
            <a:pPr algn="ctr" fontAlgn="base">
              <a:spcBef>
                <a:spcPct val="0"/>
              </a:spcBef>
              <a:spcAft>
                <a:spcPct val="0"/>
              </a:spcAft>
              <a:defRPr/>
            </a:pPr>
            <a:r>
              <a:rPr lang="en-GB" sz="3600" b="1" dirty="0">
                <a:solidFill>
                  <a:srgbClr val="FFFF00"/>
                </a:solidFill>
                <a:effectLst>
                  <a:outerShdw blurRad="38100" dist="38100" dir="2700000" algn="tl">
                    <a:srgbClr val="000000"/>
                  </a:outerShdw>
                </a:effectLst>
              </a:rPr>
              <a:t>A Brief History of </a:t>
            </a:r>
            <a:r>
              <a:rPr lang="en-US" altLang="zh-CN" sz="3600" b="1" dirty="0">
                <a:solidFill>
                  <a:srgbClr val="FFFF00"/>
                </a:solidFill>
                <a:effectLst>
                  <a:outerShdw blurRad="38100" dist="38100" dir="2700000" algn="tl">
                    <a:srgbClr val="000000"/>
                  </a:outerShdw>
                </a:effectLst>
              </a:rPr>
              <a:t>Modern </a:t>
            </a:r>
            <a:r>
              <a:rPr lang="en-GB" sz="3600" b="1" dirty="0">
                <a:solidFill>
                  <a:srgbClr val="FFFF00"/>
                </a:solidFill>
                <a:effectLst>
                  <a:outerShdw blurRad="38100" dist="38100" dir="2700000" algn="tl">
                    <a:srgbClr val="000000"/>
                  </a:outerShdw>
                </a:effectLst>
              </a:rPr>
              <a:t>Cryptography</a:t>
            </a:r>
          </a:p>
        </p:txBody>
      </p:sp>
    </p:spTree>
  </p:cSld>
  <p:clrMapOvr>
    <a:masterClrMapping/>
  </p:clrMapOvr>
  <p:transition>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229600" cy="868346"/>
          </a:xfrm>
        </p:spPr>
        <p:txBody>
          <a:bodyPr/>
          <a:lstStyle/>
          <a:p>
            <a:r>
              <a:rPr lang="en-US" altLang="zh-CN" dirty="0"/>
              <a:t>2.3.1 Key Generation</a:t>
            </a:r>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142844" y="1196752"/>
            <a:ext cx="8864452" cy="4929222"/>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4624"/>
            <a:ext cx="8229600" cy="857256"/>
          </a:xfrm>
        </p:spPr>
        <p:txBody>
          <a:bodyPr>
            <a:normAutofit/>
          </a:bodyPr>
          <a:lstStyle/>
          <a:p>
            <a:r>
              <a:rPr lang="en-US" altLang="zh-CN" dirty="0"/>
              <a:t>2.3.2 Key Storage</a:t>
            </a:r>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115021" y="1268760"/>
            <a:ext cx="8921475" cy="4357718"/>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4624"/>
            <a:ext cx="8229600" cy="868346"/>
          </a:xfrm>
        </p:spPr>
        <p:txBody>
          <a:bodyPr/>
          <a:lstStyle/>
          <a:p>
            <a:r>
              <a:rPr lang="en-US" altLang="zh-CN" sz="3600" dirty="0"/>
              <a:t>2.3.3 Key Distribution/agreement</a:t>
            </a:r>
            <a:endParaRPr lang="zh-CN" altLang="en-US" sz="3600" dirty="0"/>
          </a:p>
        </p:txBody>
      </p:sp>
      <p:pic>
        <p:nvPicPr>
          <p:cNvPr id="16386" name="Picture 2"/>
          <p:cNvPicPr>
            <a:picLocks noChangeAspect="1" noChangeArrowheads="1"/>
          </p:cNvPicPr>
          <p:nvPr/>
        </p:nvPicPr>
        <p:blipFill>
          <a:blip r:embed="rId2" cstate="print"/>
          <a:srcRect/>
          <a:stretch>
            <a:fillRect/>
          </a:stretch>
        </p:blipFill>
        <p:spPr bwMode="auto">
          <a:xfrm>
            <a:off x="928662" y="1052736"/>
            <a:ext cx="7286676" cy="534008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23528" y="44549"/>
            <a:ext cx="6553200" cy="792163"/>
          </a:xfrm>
        </p:spPr>
        <p:txBody>
          <a:bodyPr/>
          <a:lstStyle/>
          <a:p>
            <a:pPr>
              <a:defRPr/>
            </a:pPr>
            <a:r>
              <a:rPr lang="en-US" altLang="zh-CN" sz="3600" dirty="0"/>
              <a:t>(1)</a:t>
            </a:r>
            <a:r>
              <a:rPr lang="zh-CN" altLang="en-US" sz="3600" dirty="0"/>
              <a:t>对称加密密钥的分配</a:t>
            </a:r>
            <a:endParaRPr lang="zh-CN" altLang="en-US" sz="3600" dirty="0">
              <a:ea typeface="宋体" pitchFamily="2" charset="-122"/>
            </a:endParaRPr>
          </a:p>
        </p:txBody>
      </p:sp>
      <p:sp>
        <p:nvSpPr>
          <p:cNvPr id="46083" name="Rectangle 3"/>
          <p:cNvSpPr>
            <a:spLocks noGrp="1" noChangeArrowheads="1"/>
          </p:cNvSpPr>
          <p:nvPr>
            <p:ph type="body" idx="1"/>
          </p:nvPr>
        </p:nvSpPr>
        <p:spPr/>
        <p:txBody>
          <a:bodyPr/>
          <a:lstStyle/>
          <a:p>
            <a:pPr eaLnBrk="1" hangingPunct="1"/>
            <a:r>
              <a:rPr lang="zh-CN" altLang="en-US" sz="2600" dirty="0">
                <a:ea typeface="华文楷体" pitchFamily="2" charset="-122"/>
              </a:rPr>
              <a:t>对称加密体制要求消息交换双方共享密钥，并且该密钥不能被他人所知。</a:t>
            </a:r>
          </a:p>
          <a:p>
            <a:pPr eaLnBrk="1" hangingPunct="1"/>
            <a:r>
              <a:rPr lang="zh-CN" altLang="en-US" sz="2600" dirty="0">
                <a:ea typeface="华文楷体" pitchFamily="2" charset="-122"/>
              </a:rPr>
              <a:t>通信双方</a:t>
            </a:r>
            <a:r>
              <a:rPr lang="en-US" altLang="zh-CN" sz="2600" dirty="0">
                <a:ea typeface="华文楷体" pitchFamily="2" charset="-122"/>
              </a:rPr>
              <a:t>A</a:t>
            </a:r>
            <a:r>
              <a:rPr lang="zh-CN" altLang="en-US" sz="2600" dirty="0">
                <a:ea typeface="华文楷体" pitchFamily="2" charset="-122"/>
              </a:rPr>
              <a:t>和</a:t>
            </a:r>
            <a:r>
              <a:rPr lang="en-US" altLang="zh-CN" sz="2600" dirty="0">
                <a:ea typeface="华文楷体" pitchFamily="2" charset="-122"/>
              </a:rPr>
              <a:t>B</a:t>
            </a:r>
            <a:r>
              <a:rPr lang="zh-CN" altLang="en-US" sz="2600" dirty="0">
                <a:ea typeface="华文楷体" pitchFamily="2" charset="-122"/>
              </a:rPr>
              <a:t>共享会话密钥的方法有：</a:t>
            </a:r>
          </a:p>
          <a:p>
            <a:pPr lvl="1" eaLnBrk="1" hangingPunct="1"/>
            <a:r>
              <a:rPr lang="zh-CN" altLang="en-US" sz="2600" dirty="0">
                <a:ea typeface="华文楷体" pitchFamily="2" charset="-122"/>
              </a:rPr>
              <a:t>密钥由</a:t>
            </a:r>
            <a:r>
              <a:rPr lang="en-US" altLang="zh-CN" sz="2600" dirty="0">
                <a:ea typeface="华文楷体" pitchFamily="2" charset="-122"/>
              </a:rPr>
              <a:t>A</a:t>
            </a:r>
            <a:r>
              <a:rPr lang="zh-CN" altLang="en-US" sz="2600" dirty="0">
                <a:ea typeface="华文楷体" pitchFamily="2" charset="-122"/>
              </a:rPr>
              <a:t>或</a:t>
            </a:r>
            <a:r>
              <a:rPr lang="en-US" altLang="zh-CN" sz="2600" dirty="0">
                <a:ea typeface="华文楷体" pitchFamily="2" charset="-122"/>
              </a:rPr>
              <a:t>B</a:t>
            </a:r>
            <a:r>
              <a:rPr lang="zh-CN" altLang="en-US" sz="2600" dirty="0">
                <a:ea typeface="华文楷体" pitchFamily="2" charset="-122"/>
              </a:rPr>
              <a:t>产生，并以安全的方式交给另一方；</a:t>
            </a:r>
          </a:p>
          <a:p>
            <a:pPr lvl="1" eaLnBrk="1" hangingPunct="1"/>
            <a:r>
              <a:rPr lang="zh-CN" altLang="en-US" sz="2600" dirty="0">
                <a:ea typeface="华文楷体" pitchFamily="2" charset="-122"/>
              </a:rPr>
              <a:t>可信第三方产生密钥，以安全的方式分别交给</a:t>
            </a:r>
            <a:r>
              <a:rPr lang="en-US" altLang="zh-CN" sz="2600" dirty="0">
                <a:ea typeface="华文楷体" pitchFamily="2" charset="-122"/>
              </a:rPr>
              <a:t>A</a:t>
            </a:r>
            <a:r>
              <a:rPr lang="zh-CN" altLang="en-US" sz="2600" dirty="0">
                <a:ea typeface="华文楷体" pitchFamily="2" charset="-122"/>
              </a:rPr>
              <a:t>和</a:t>
            </a:r>
            <a:r>
              <a:rPr lang="en-US" altLang="zh-CN" sz="2600" dirty="0">
                <a:ea typeface="华文楷体" pitchFamily="2" charset="-122"/>
              </a:rPr>
              <a:t>B</a:t>
            </a:r>
            <a:r>
              <a:rPr lang="zh-CN" altLang="en-US" sz="2600" dirty="0">
                <a:ea typeface="华文楷体" pitchFamily="2" charset="-122"/>
              </a:rPr>
              <a:t>；</a:t>
            </a:r>
            <a:endParaRPr lang="en-US" altLang="zh-CN" sz="2600" dirty="0">
              <a:ea typeface="华文楷体" pitchFamily="2" charset="-122"/>
            </a:endParaRPr>
          </a:p>
          <a:p>
            <a:pPr lvl="1" eaLnBrk="1" hangingPunct="1"/>
            <a:r>
              <a:rPr lang="en-US" altLang="zh-CN" sz="2600" dirty="0">
                <a:ea typeface="华文楷体" pitchFamily="2" charset="-122"/>
              </a:rPr>
              <a:t>A</a:t>
            </a:r>
            <a:r>
              <a:rPr lang="zh-CN" altLang="en-US" sz="2600" dirty="0">
                <a:ea typeface="华文楷体" pitchFamily="2" charset="-122"/>
              </a:rPr>
              <a:t>和</a:t>
            </a:r>
            <a:r>
              <a:rPr lang="en-US" altLang="zh-CN" sz="2600" dirty="0">
                <a:ea typeface="华文楷体" pitchFamily="2" charset="-122"/>
              </a:rPr>
              <a:t>B</a:t>
            </a:r>
            <a:r>
              <a:rPr lang="zh-CN" altLang="en-US" sz="2600" dirty="0">
                <a:ea typeface="华文楷体" pitchFamily="2" charset="-122"/>
              </a:rPr>
              <a:t>通过安全的密钥协商协议产生共享密钥。</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23528" y="44450"/>
            <a:ext cx="7992888" cy="792163"/>
          </a:xfrm>
        </p:spPr>
        <p:txBody>
          <a:bodyPr/>
          <a:lstStyle/>
          <a:p>
            <a:pPr>
              <a:defRPr/>
            </a:pPr>
            <a:r>
              <a:rPr lang="en-US" altLang="zh-CN" sz="3600" dirty="0"/>
              <a:t>(1)</a:t>
            </a:r>
            <a:r>
              <a:rPr lang="zh-CN" altLang="en-US" sz="3600" dirty="0"/>
              <a:t>对称加密密钥的分配</a:t>
            </a:r>
            <a:endParaRPr lang="zh-CN" altLang="en-US" sz="3600" dirty="0">
              <a:ea typeface="宋体" pitchFamily="2" charset="-122"/>
            </a:endParaRPr>
          </a:p>
        </p:txBody>
      </p:sp>
      <p:sp>
        <p:nvSpPr>
          <p:cNvPr id="47107" name="Rectangle 3"/>
          <p:cNvSpPr>
            <a:spLocks noGrp="1" noChangeArrowheads="1"/>
          </p:cNvSpPr>
          <p:nvPr>
            <p:ph type="body" idx="1"/>
          </p:nvPr>
        </p:nvSpPr>
        <p:spPr/>
        <p:txBody>
          <a:bodyPr/>
          <a:lstStyle/>
          <a:p>
            <a:pPr eaLnBrk="1" hangingPunct="1"/>
            <a:r>
              <a:rPr lang="zh-CN" altLang="en-US" sz="2600" dirty="0">
                <a:ea typeface="华文楷体" pitchFamily="2" charset="-122"/>
              </a:rPr>
              <a:t>利用公钥加密体制分配对称密钥的步骤如下：</a:t>
            </a:r>
          </a:p>
          <a:p>
            <a:pPr lvl="1" eaLnBrk="1" hangingPunct="1"/>
            <a:r>
              <a:rPr lang="en-US" altLang="zh-CN" sz="2600" dirty="0">
                <a:ea typeface="华文楷体" pitchFamily="2" charset="-122"/>
              </a:rPr>
              <a:t>B</a:t>
            </a:r>
            <a:r>
              <a:rPr lang="zh-CN" altLang="en-US" sz="2600" dirty="0">
                <a:ea typeface="华文楷体" pitchFamily="2" charset="-122"/>
              </a:rPr>
              <a:t>获得</a:t>
            </a:r>
            <a:r>
              <a:rPr lang="en-US" altLang="zh-CN" sz="2600" dirty="0">
                <a:ea typeface="华文楷体" pitchFamily="2" charset="-122"/>
              </a:rPr>
              <a:t>A</a:t>
            </a:r>
            <a:r>
              <a:rPr lang="zh-CN" altLang="en-US" sz="2600" dirty="0">
                <a:ea typeface="华文楷体" pitchFamily="2" charset="-122"/>
              </a:rPr>
              <a:t>的公钥</a:t>
            </a:r>
          </a:p>
          <a:p>
            <a:pPr lvl="1" eaLnBrk="1" hangingPunct="1"/>
            <a:r>
              <a:rPr lang="en-US" altLang="zh-CN" sz="2600" dirty="0">
                <a:ea typeface="华文楷体" pitchFamily="2" charset="-122"/>
              </a:rPr>
              <a:t>B</a:t>
            </a:r>
            <a:r>
              <a:rPr lang="zh-CN" altLang="en-US" sz="2600" dirty="0">
                <a:ea typeface="华文楷体" pitchFamily="2" charset="-122"/>
              </a:rPr>
              <a:t>随机产生一个对称密钥</a:t>
            </a:r>
            <a:r>
              <a:rPr lang="en-US" altLang="zh-CN" sz="2600" dirty="0">
                <a:ea typeface="华文楷体" pitchFamily="2" charset="-122"/>
              </a:rPr>
              <a:t>Ks</a:t>
            </a:r>
            <a:r>
              <a:rPr lang="zh-CN" altLang="en-US" sz="2600" dirty="0">
                <a:ea typeface="华文楷体" pitchFamily="2" charset="-122"/>
              </a:rPr>
              <a:t>，并将密钥</a:t>
            </a:r>
            <a:r>
              <a:rPr lang="en-US" altLang="zh-CN" sz="2600" dirty="0">
                <a:ea typeface="华文楷体" pitchFamily="2" charset="-122"/>
              </a:rPr>
              <a:t>Ks</a:t>
            </a:r>
            <a:r>
              <a:rPr lang="zh-CN" altLang="en-US" sz="2600" dirty="0">
                <a:ea typeface="华文楷体" pitchFamily="2" charset="-122"/>
              </a:rPr>
              <a:t>用</a:t>
            </a:r>
            <a:r>
              <a:rPr lang="en-US" altLang="zh-CN" sz="2600" dirty="0">
                <a:ea typeface="华文楷体" pitchFamily="2" charset="-122"/>
              </a:rPr>
              <a:t>A</a:t>
            </a:r>
            <a:r>
              <a:rPr lang="zh-CN" altLang="en-US" sz="2600" dirty="0">
                <a:ea typeface="华文楷体" pitchFamily="2" charset="-122"/>
              </a:rPr>
              <a:t>的公钥加密后发送给</a:t>
            </a:r>
            <a:r>
              <a:rPr lang="en-US" altLang="zh-CN" sz="2600" dirty="0">
                <a:ea typeface="华文楷体" pitchFamily="2" charset="-122"/>
              </a:rPr>
              <a:t>A</a:t>
            </a:r>
            <a:r>
              <a:rPr lang="zh-CN" altLang="en-US" sz="2600" dirty="0">
                <a:ea typeface="华文楷体" pitchFamily="2" charset="-122"/>
              </a:rPr>
              <a:t>。</a:t>
            </a:r>
          </a:p>
          <a:p>
            <a:pPr lvl="1" eaLnBrk="1" hangingPunct="1"/>
            <a:r>
              <a:rPr lang="en-US" altLang="zh-CN" sz="2600" dirty="0">
                <a:ea typeface="华文楷体" pitchFamily="2" charset="-122"/>
              </a:rPr>
              <a:t>A</a:t>
            </a:r>
            <a:r>
              <a:rPr lang="zh-CN" altLang="en-US" sz="2600" dirty="0">
                <a:ea typeface="华文楷体" pitchFamily="2" charset="-122"/>
              </a:rPr>
              <a:t>解密获得密钥</a:t>
            </a:r>
            <a:r>
              <a:rPr lang="en-US" altLang="zh-CN" sz="2600" dirty="0">
                <a:ea typeface="华文楷体" pitchFamily="2" charset="-122"/>
              </a:rPr>
              <a:t>Ks</a:t>
            </a:r>
          </a:p>
        </p:txBody>
      </p:sp>
      <p:pic>
        <p:nvPicPr>
          <p:cNvPr id="4" name="Picture 4" descr="10fig05_alt"/>
          <p:cNvPicPr>
            <a:picLocks noChangeAspect="1" noChangeArrowheads="1"/>
          </p:cNvPicPr>
          <p:nvPr/>
        </p:nvPicPr>
        <p:blipFill>
          <a:blip r:embed="rId2" cstate="print"/>
          <a:srcRect/>
          <a:stretch>
            <a:fillRect/>
          </a:stretch>
        </p:blipFill>
        <p:spPr bwMode="auto">
          <a:xfrm>
            <a:off x="0" y="4149080"/>
            <a:ext cx="9144000" cy="171608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528" y="44450"/>
            <a:ext cx="6553200" cy="792163"/>
          </a:xfrm>
        </p:spPr>
        <p:txBody>
          <a:bodyPr/>
          <a:lstStyle/>
          <a:p>
            <a:pPr>
              <a:defRPr/>
            </a:pPr>
            <a:r>
              <a:rPr lang="en-US" altLang="zh-CN" sz="3600" dirty="0"/>
              <a:t>(2)</a:t>
            </a:r>
            <a:r>
              <a:rPr lang="zh-CN" altLang="en-US" sz="3600" dirty="0"/>
              <a:t>公钥的分配问题</a:t>
            </a:r>
            <a:endParaRPr lang="zh-CN" altLang="en-US" sz="3600" dirty="0">
              <a:ea typeface="宋体" pitchFamily="2" charset="-122"/>
            </a:endParaRPr>
          </a:p>
        </p:txBody>
      </p:sp>
      <p:sp>
        <p:nvSpPr>
          <p:cNvPr id="51203" name="Rectangle 3"/>
          <p:cNvSpPr>
            <a:spLocks noGrp="1" noChangeArrowheads="1"/>
          </p:cNvSpPr>
          <p:nvPr>
            <p:ph type="body" idx="1"/>
          </p:nvPr>
        </p:nvSpPr>
        <p:spPr/>
        <p:txBody>
          <a:bodyPr/>
          <a:lstStyle/>
          <a:p>
            <a:r>
              <a:rPr lang="zh-CN" altLang="en-US" sz="2600" dirty="0">
                <a:latin typeface="华文楷体" pitchFamily="2" charset="-122"/>
                <a:ea typeface="华文楷体" pitchFamily="2" charset="-122"/>
              </a:rPr>
              <a:t>公钥加密体制中要求秘密密钥只有通信一方知道，与秘密密钥匹配的公钥是公开的，任何人都可以使用该公钥和秘密密钥的拥有者进行秘密通信。</a:t>
            </a:r>
          </a:p>
          <a:p>
            <a:r>
              <a:rPr lang="zh-CN" altLang="en-US" sz="2600" dirty="0">
                <a:latin typeface="华文楷体" pitchFamily="2" charset="-122"/>
                <a:ea typeface="华文楷体" pitchFamily="2" charset="-122"/>
              </a:rPr>
              <a:t>分配公钥的方法主要有</a:t>
            </a:r>
            <a:r>
              <a:rPr lang="zh-CN" altLang="en-US" sz="2600" dirty="0">
                <a:solidFill>
                  <a:srgbClr val="C00000"/>
                </a:solidFill>
                <a:latin typeface="华文楷体" pitchFamily="2" charset="-122"/>
                <a:ea typeface="华文楷体" pitchFamily="2" charset="-122"/>
              </a:rPr>
              <a:t>公开发布、公开可访问目录、公钥授权和公钥证书</a:t>
            </a:r>
            <a:r>
              <a:rPr lang="zh-CN" altLang="en-US" sz="2600" dirty="0">
                <a:latin typeface="华文楷体" pitchFamily="2" charset="-122"/>
                <a:ea typeface="华文楷体" pitchFamily="2" charset="-122"/>
              </a:rPr>
              <a:t>几种。</a:t>
            </a:r>
          </a:p>
          <a:p>
            <a:r>
              <a:rPr lang="zh-CN" altLang="en-US" sz="2600" dirty="0">
                <a:latin typeface="华文楷体" pitchFamily="2" charset="-122"/>
                <a:ea typeface="华文楷体" pitchFamily="2" charset="-122"/>
              </a:rPr>
              <a:t>分配公钥时，不需要机密性，但</a:t>
            </a:r>
            <a:r>
              <a:rPr lang="zh-CN" altLang="en-US" sz="2600" dirty="0">
                <a:solidFill>
                  <a:srgbClr val="C00000"/>
                </a:solidFill>
                <a:latin typeface="华文楷体" pitchFamily="2" charset="-122"/>
                <a:ea typeface="华文楷体" pitchFamily="2" charset="-122"/>
              </a:rPr>
              <a:t>完整性</a:t>
            </a:r>
            <a:r>
              <a:rPr lang="zh-CN" altLang="en-US" sz="2600" dirty="0">
                <a:latin typeface="华文楷体" pitchFamily="2" charset="-122"/>
                <a:ea typeface="华文楷体" pitchFamily="2" charset="-122"/>
              </a:rPr>
              <a:t>是必须的。</a:t>
            </a:r>
          </a:p>
          <a:p>
            <a:r>
              <a:rPr lang="zh-CN" altLang="en-US" sz="2600" dirty="0">
                <a:latin typeface="华文楷体" pitchFamily="2" charset="-122"/>
                <a:ea typeface="华文楷体" pitchFamily="2" charset="-122"/>
              </a:rPr>
              <a:t>最通用的方法是使用数字证书来分配公钥。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7544" y="44450"/>
            <a:ext cx="6553200" cy="792163"/>
          </a:xfrm>
        </p:spPr>
        <p:txBody>
          <a:bodyPr/>
          <a:lstStyle/>
          <a:p>
            <a:pPr eaLnBrk="1" hangingPunct="1">
              <a:defRPr/>
            </a:pPr>
            <a:r>
              <a:rPr lang="zh-CN" altLang="en-US" sz="3600" dirty="0"/>
              <a:t>非控制的公钥发布</a:t>
            </a:r>
          </a:p>
        </p:txBody>
      </p:sp>
      <p:pic>
        <p:nvPicPr>
          <p:cNvPr id="52227" name="Picture 4" descr="10fig01_alt"/>
          <p:cNvPicPr>
            <a:picLocks noChangeAspect="1" noChangeArrowheads="1"/>
          </p:cNvPicPr>
          <p:nvPr/>
        </p:nvPicPr>
        <p:blipFill>
          <a:blip r:embed="rId2" cstate="print"/>
          <a:srcRect/>
          <a:stretch>
            <a:fillRect/>
          </a:stretch>
        </p:blipFill>
        <p:spPr bwMode="auto">
          <a:xfrm>
            <a:off x="0" y="1628775"/>
            <a:ext cx="9144000" cy="33559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9552" y="44450"/>
            <a:ext cx="6553200" cy="792163"/>
          </a:xfrm>
        </p:spPr>
        <p:txBody>
          <a:bodyPr/>
          <a:lstStyle/>
          <a:p>
            <a:pPr eaLnBrk="1" hangingPunct="1">
              <a:defRPr/>
            </a:pPr>
            <a:r>
              <a:rPr lang="zh-CN" altLang="en-US" sz="3600" dirty="0"/>
              <a:t>公钥目录</a:t>
            </a:r>
          </a:p>
        </p:txBody>
      </p:sp>
      <p:pic>
        <p:nvPicPr>
          <p:cNvPr id="53251" name="Picture 4" descr="10fig02_alt"/>
          <p:cNvPicPr>
            <a:picLocks noChangeAspect="1" noChangeArrowheads="1"/>
          </p:cNvPicPr>
          <p:nvPr/>
        </p:nvPicPr>
        <p:blipFill>
          <a:blip r:embed="rId2" cstate="print"/>
          <a:srcRect/>
          <a:stretch>
            <a:fillRect/>
          </a:stretch>
        </p:blipFill>
        <p:spPr bwMode="auto">
          <a:xfrm>
            <a:off x="0" y="1412875"/>
            <a:ext cx="9144000" cy="422116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67544" y="44450"/>
            <a:ext cx="6553200" cy="792163"/>
          </a:xfrm>
        </p:spPr>
        <p:txBody>
          <a:bodyPr/>
          <a:lstStyle/>
          <a:p>
            <a:pPr eaLnBrk="1" hangingPunct="1">
              <a:defRPr/>
            </a:pPr>
            <a:r>
              <a:rPr lang="zh-CN" altLang="en-US" sz="3600" dirty="0"/>
              <a:t>公钥证书交换</a:t>
            </a:r>
          </a:p>
        </p:txBody>
      </p:sp>
      <p:pic>
        <p:nvPicPr>
          <p:cNvPr id="54275" name="Picture 4" descr="10fig04_alt"/>
          <p:cNvPicPr>
            <a:picLocks noChangeAspect="1" noChangeArrowheads="1"/>
          </p:cNvPicPr>
          <p:nvPr/>
        </p:nvPicPr>
        <p:blipFill>
          <a:blip r:embed="rId2" cstate="print"/>
          <a:srcRect/>
          <a:stretch>
            <a:fillRect/>
          </a:stretch>
        </p:blipFill>
        <p:spPr bwMode="auto">
          <a:xfrm>
            <a:off x="0" y="1357313"/>
            <a:ext cx="9144000" cy="459422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536" y="0"/>
            <a:ext cx="6553200" cy="792163"/>
          </a:xfrm>
        </p:spPr>
        <p:txBody>
          <a:bodyPr/>
          <a:lstStyle/>
          <a:p>
            <a:pPr eaLnBrk="1" hangingPunct="1">
              <a:defRPr/>
            </a:pPr>
            <a:r>
              <a:rPr lang="zh-CN" altLang="en-US" dirty="0">
                <a:ea typeface="宋体" pitchFamily="2" charset="-122"/>
              </a:rPr>
              <a:t>基于数字证书的公钥分配</a:t>
            </a:r>
          </a:p>
        </p:txBody>
      </p:sp>
      <p:sp>
        <p:nvSpPr>
          <p:cNvPr id="55299" name="Rectangle 3"/>
          <p:cNvSpPr>
            <a:spLocks noGrp="1" noChangeArrowheads="1"/>
          </p:cNvSpPr>
          <p:nvPr>
            <p:ph type="body" idx="1"/>
          </p:nvPr>
        </p:nvSpPr>
        <p:spPr/>
        <p:txBody>
          <a:bodyPr/>
          <a:lstStyle/>
          <a:p>
            <a:pPr eaLnBrk="1" hangingPunct="1"/>
            <a:r>
              <a:rPr lang="zh-CN" altLang="en-US" sz="2400" dirty="0">
                <a:ea typeface="华文楷体" pitchFamily="2" charset="-122"/>
              </a:rPr>
              <a:t>公钥证书（</a:t>
            </a:r>
            <a:r>
              <a:rPr lang="en-US" altLang="zh-CN" sz="2400" dirty="0">
                <a:solidFill>
                  <a:srgbClr val="C00000"/>
                </a:solidFill>
                <a:ea typeface="华文楷体" pitchFamily="2" charset="-122"/>
              </a:rPr>
              <a:t>Public key certificate</a:t>
            </a:r>
            <a:r>
              <a:rPr lang="zh-CN" altLang="en-US" sz="2400" dirty="0">
                <a:ea typeface="华文楷体" pitchFamily="2" charset="-122"/>
              </a:rPr>
              <a:t>）是用来</a:t>
            </a:r>
            <a:r>
              <a:rPr lang="zh-CN" altLang="en-US" sz="2400" dirty="0">
                <a:solidFill>
                  <a:srgbClr val="C00000"/>
                </a:solidFill>
                <a:ea typeface="华文楷体" pitchFamily="2" charset="-122"/>
              </a:rPr>
              <a:t>绑定实体姓名和其相应公钥</a:t>
            </a:r>
            <a:r>
              <a:rPr lang="zh-CN" altLang="en-US" sz="2400" dirty="0">
                <a:ea typeface="华文楷体" pitchFamily="2" charset="-122"/>
              </a:rPr>
              <a:t>的数据结构。</a:t>
            </a:r>
          </a:p>
          <a:p>
            <a:pPr eaLnBrk="1" hangingPunct="1"/>
            <a:r>
              <a:rPr lang="zh-CN" altLang="en-US" sz="2400" dirty="0">
                <a:ea typeface="华文楷体" pitchFamily="2" charset="-122"/>
              </a:rPr>
              <a:t>证书中包含主体的公钥、主体身份</a:t>
            </a:r>
            <a:r>
              <a:rPr lang="en-US" altLang="zh-CN" sz="2400" dirty="0">
                <a:ea typeface="华文楷体" pitchFamily="2" charset="-122"/>
              </a:rPr>
              <a:t>ID</a:t>
            </a:r>
            <a:r>
              <a:rPr lang="zh-CN" altLang="en-US" sz="2400" dirty="0">
                <a:ea typeface="华文楷体" pitchFamily="2" charset="-122"/>
              </a:rPr>
              <a:t>和其他相关信息，由证书管理员产生，并发给拥有相应私钥的通信方。</a:t>
            </a:r>
          </a:p>
          <a:p>
            <a:pPr eaLnBrk="1" hangingPunct="1"/>
            <a:r>
              <a:rPr lang="zh-CN" altLang="en-US" sz="2400" dirty="0">
                <a:ea typeface="华文楷体" pitchFamily="2" charset="-122"/>
              </a:rPr>
              <a:t>这种密钥分配方法应满足：</a:t>
            </a:r>
          </a:p>
          <a:p>
            <a:pPr lvl="1" eaLnBrk="1" hangingPunct="1"/>
            <a:r>
              <a:rPr lang="zh-CN" altLang="en-US" sz="2400" dirty="0">
                <a:ea typeface="华文楷体" pitchFamily="2" charset="-122"/>
              </a:rPr>
              <a:t>（</a:t>
            </a:r>
            <a:r>
              <a:rPr lang="en-US" altLang="zh-CN" sz="2400" dirty="0">
                <a:ea typeface="华文楷体" pitchFamily="2" charset="-122"/>
              </a:rPr>
              <a:t>1</a:t>
            </a:r>
            <a:r>
              <a:rPr lang="zh-CN" altLang="en-US" sz="2400" dirty="0">
                <a:ea typeface="华文楷体" pitchFamily="2" charset="-122"/>
              </a:rPr>
              <a:t>）任何通信方可获得证书并确定证书拥有者的姓名和公钥</a:t>
            </a:r>
          </a:p>
          <a:p>
            <a:pPr lvl="1" eaLnBrk="1" hangingPunct="1"/>
            <a:r>
              <a:rPr lang="zh-CN" altLang="en-US" sz="2400" dirty="0">
                <a:ea typeface="华文楷体" pitchFamily="2" charset="-122"/>
              </a:rPr>
              <a:t>（</a:t>
            </a:r>
            <a:r>
              <a:rPr lang="en-US" altLang="zh-CN" sz="2400" dirty="0">
                <a:ea typeface="华文楷体" pitchFamily="2" charset="-122"/>
              </a:rPr>
              <a:t>2</a:t>
            </a:r>
            <a:r>
              <a:rPr lang="zh-CN" altLang="en-US" sz="2400" dirty="0">
                <a:ea typeface="华文楷体" pitchFamily="2" charset="-122"/>
              </a:rPr>
              <a:t>）任何通信方可验证证书出自合法的证书管理机构，而不是伪造的。</a:t>
            </a:r>
          </a:p>
          <a:p>
            <a:pPr lvl="1" eaLnBrk="1" hangingPunct="1"/>
            <a:r>
              <a:rPr lang="zh-CN" altLang="en-US" sz="2400" dirty="0">
                <a:ea typeface="华文楷体" pitchFamily="2" charset="-122"/>
              </a:rPr>
              <a:t>（</a:t>
            </a:r>
            <a:r>
              <a:rPr lang="en-US" altLang="zh-CN" sz="2400" dirty="0">
                <a:ea typeface="华文楷体" pitchFamily="2" charset="-122"/>
              </a:rPr>
              <a:t>3</a:t>
            </a:r>
            <a:r>
              <a:rPr lang="zh-CN" altLang="en-US" sz="2400" dirty="0">
                <a:ea typeface="华文楷体" pitchFamily="2" charset="-122"/>
              </a:rPr>
              <a:t>）只用合法的证书管理机构才能产生并更新证书</a:t>
            </a:r>
          </a:p>
          <a:p>
            <a:pPr lvl="1" eaLnBrk="1" hangingPunct="1"/>
            <a:r>
              <a:rPr lang="zh-CN" altLang="en-US" sz="2400" dirty="0">
                <a:ea typeface="华文楷体" pitchFamily="2" charset="-122"/>
              </a:rPr>
              <a:t>（</a:t>
            </a:r>
            <a:r>
              <a:rPr lang="en-US" altLang="zh-CN" sz="2400" dirty="0">
                <a:ea typeface="华文楷体" pitchFamily="2" charset="-122"/>
              </a:rPr>
              <a:t>4</a:t>
            </a:r>
            <a:r>
              <a:rPr lang="zh-CN" altLang="en-US" sz="2400" dirty="0">
                <a:ea typeface="华文楷体" pitchFamily="2" charset="-122"/>
              </a:rPr>
              <a:t>）任何通信方都能够验证证书的时效性。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84636" y="1556392"/>
            <a:ext cx="5404521" cy="2123658"/>
          </a:xfrm>
          <a:prstGeom prst="rect">
            <a:avLst/>
          </a:prstGeom>
        </p:spPr>
        <p:txBody>
          <a:bodyPr wrap="square">
            <a:spAutoFit/>
          </a:bodyPr>
          <a:lstStyle/>
          <a:p>
            <a:pPr marL="457200" indent="-457200" eaLnBrk="0" fontAlgn="base" hangingPunct="0">
              <a:lnSpc>
                <a:spcPct val="150000"/>
              </a:lnSpc>
              <a:spcBef>
                <a:spcPct val="20000"/>
              </a:spcBef>
              <a:spcAft>
                <a:spcPct val="0"/>
              </a:spcAft>
              <a:buClr>
                <a:srgbClr val="00CCCC"/>
              </a:buClr>
              <a:buSzPct val="75000"/>
              <a:buFont typeface="+mj-lt"/>
              <a:buAutoNum type="arabicPeriod" startAt="5"/>
            </a:pPr>
            <a:r>
              <a:rPr lang="en-GB" altLang="zh-CN" sz="2200" b="1" dirty="0">
                <a:solidFill>
                  <a:srgbClr val="FFFFFF"/>
                </a:solidFill>
                <a:effectLst>
                  <a:outerShdw blurRad="38100" dist="38100" dir="2700000" algn="tl">
                    <a:srgbClr val="000000">
                      <a:alpha val="43137"/>
                    </a:srgbClr>
                  </a:outerShdw>
                </a:effectLst>
              </a:rPr>
              <a:t>1984: </a:t>
            </a:r>
            <a:r>
              <a:rPr lang="en-US" altLang="zh-CN" sz="2200" b="1" dirty="0" err="1">
                <a:solidFill>
                  <a:srgbClr val="FFFFFF"/>
                </a:solidFill>
                <a:effectLst>
                  <a:outerShdw blurRad="38100" dist="38100" dir="2700000" algn="tl">
                    <a:srgbClr val="000000">
                      <a:alpha val="43137"/>
                    </a:srgbClr>
                  </a:outerShdw>
                </a:effectLst>
              </a:rPr>
              <a:t>Goldwasser</a:t>
            </a:r>
            <a:r>
              <a:rPr lang="en-US" altLang="zh-CN" sz="2200" b="1" dirty="0">
                <a:solidFill>
                  <a:srgbClr val="FFFFFF"/>
                </a:solidFill>
                <a:effectLst>
                  <a:outerShdw blurRad="38100" dist="38100" dir="2700000" algn="tl">
                    <a:srgbClr val="000000">
                      <a:alpha val="43137"/>
                    </a:srgbClr>
                  </a:outerShdw>
                </a:effectLst>
              </a:rPr>
              <a:t>, S. and </a:t>
            </a:r>
            <a:r>
              <a:rPr lang="en-US" altLang="zh-CN" sz="2200" b="1" dirty="0" err="1">
                <a:solidFill>
                  <a:srgbClr val="FFFFFF"/>
                </a:solidFill>
                <a:effectLst>
                  <a:outerShdw blurRad="38100" dist="38100" dir="2700000" algn="tl">
                    <a:srgbClr val="000000">
                      <a:alpha val="43137"/>
                    </a:srgbClr>
                  </a:outerShdw>
                </a:effectLst>
              </a:rPr>
              <a:t>Micali</a:t>
            </a:r>
            <a:r>
              <a:rPr lang="en-US" altLang="zh-CN" sz="2200" b="1" dirty="0">
                <a:solidFill>
                  <a:srgbClr val="FFFFFF"/>
                </a:solidFill>
                <a:effectLst>
                  <a:outerShdw blurRad="38100" dist="38100" dir="2700000" algn="tl">
                    <a:srgbClr val="000000">
                      <a:alpha val="43137"/>
                    </a:srgbClr>
                  </a:outerShdw>
                </a:effectLst>
              </a:rPr>
              <a:t>, S. “</a:t>
            </a:r>
            <a:r>
              <a:rPr lang="en-US" altLang="zh-CN" sz="2200" b="1" dirty="0">
                <a:solidFill>
                  <a:srgbClr val="FFFF00"/>
                </a:solidFill>
                <a:effectLst>
                  <a:outerShdw blurRad="38100" dist="38100" dir="2700000" algn="tl">
                    <a:srgbClr val="000000">
                      <a:alpha val="43137"/>
                    </a:srgbClr>
                  </a:outerShdw>
                </a:effectLst>
              </a:rPr>
              <a:t>Probabilistic Encryption</a:t>
            </a:r>
            <a:r>
              <a:rPr lang="en-US" altLang="zh-CN" sz="2200" b="1" dirty="0">
                <a:solidFill>
                  <a:srgbClr val="FFFFFF"/>
                </a:solidFill>
                <a:effectLst>
                  <a:outerShdw blurRad="38100" dist="38100" dir="2700000" algn="tl">
                    <a:srgbClr val="000000">
                      <a:alpha val="43137"/>
                    </a:srgbClr>
                  </a:outerShdw>
                </a:effectLst>
              </a:rPr>
              <a:t>” (2012 Turing Award); </a:t>
            </a:r>
            <a:r>
              <a:rPr lang="en-GB" altLang="zh-CN" sz="2200" b="1" dirty="0">
                <a:solidFill>
                  <a:srgbClr val="FFFFFF"/>
                </a:solidFill>
                <a:effectLst>
                  <a:outerShdw blurRad="38100" dist="38100" dir="2700000" algn="tl">
                    <a:srgbClr val="000000">
                      <a:alpha val="43137"/>
                    </a:srgbClr>
                  </a:outerShdw>
                </a:effectLst>
              </a:rPr>
              <a:t>Bring Cryptography  from art to science</a:t>
            </a:r>
            <a:endParaRPr lang="en-US" altLang="zh-CN" sz="2200" b="1" dirty="0">
              <a:solidFill>
                <a:srgbClr val="FFFFFF"/>
              </a:solidFill>
              <a:effectLst>
                <a:outerShdw blurRad="38100" dist="38100" dir="2700000" algn="tl">
                  <a:srgbClr val="000000">
                    <a:alpha val="43137"/>
                  </a:srgbClr>
                </a:outerShdw>
              </a:effectLst>
            </a:endParaRPr>
          </a:p>
        </p:txBody>
      </p:sp>
      <p:sp>
        <p:nvSpPr>
          <p:cNvPr id="413698" name="AutoShape 2" descr="data:image/jpeg;base64,/9j/4AAQSkZJRgABAQAAAQABAAD/2wCEAAkGBhQSERUTExQWFRUWGBQYGRgUFxQYFxoYFxoVFBgZFxQXHCYeGBojHBQXHy8gIycpLCwsFR4xNTAqNSYrLCkBCQoKDgwOGg8PGikkHCUpKSksLCwpKSksLCwsKSksKSkpLCksKSwsLCwsLCksLCksLCksKSwsKSksLCksKSwsLP/AABEIAMgAoAMBIgACEQEDEQH/xAAbAAABBQEBAAAAAAAAAAAAAAAFAQIDBAYAB//EAD4QAAEDAgQDBgUDAwIEBwAAAAEAAhEDIQQSMUEFUXEiYYGRsfAGMqHB0RNC4SNSYjPxgrKzwhQWQ1NjcpL/xAAZAQADAQEBAAAAAAAAAAAAAAABAgMABAX/xAAfEQEBAAICAwEBAQAAAAAAAAAAAQIRITEDEkFRIhP/2gAMAwEAAhEDEQA/ANmNFwKZmSNTAnATwE1rUrkBOBTmlMboquK4i1jTMz3LVhUPj3yVfE8YYwC8k7LH4z4le6Q2w63Q9mLJIJPNJ7HmLZ/+YpMBSM4+evvQLJ4fEzJ7rK1SxcX5fdb2N6NTT4m43OvIK3Sxs6rHUsc5x1gfUothca3SZRla4tE24+6QKlhq4O/1V0jknJYcQo3BOL1GSgU0hR5CFMGpMizIsy4pXsUazBsqamqwcpqRRBZCRyRpTiFmIXBoklY/4j4iSbGPe6P8WxWVoj2fwvP8dWJcST/up5U+MPzkkAa81bo4KdSqmCaRrqilB6hlXb48J3U2Hw8K6MFIVem5FMM6Qhtb1ijV4c/nZUqralPeO+JK1dKjPekr4AETCaWkuECeE8eOj3B3WxWswuKkCL+v8rDYygKbr6dBH8IzwbHkQDBadCNOncq45OXPHTTkqMlLSeCJGnoUjgqIU9rlICFAClzLAWqVCQlJXFBgVhU7FXYpg9MVMHJ73KBr1wfqUDAvxLiIvy9/dYcmXSea0nxZiJOXlr46BZygJqBo2En0U8lcBCkwlXaTCFXDSFPQxa569DHS0JEWRDCPNtUMdiZcAOSvYLFyUDjdB5EIky6HYSrJV+m1PCUH43hA7TZB8FV/TflOhPkefitFXd2iCgHEKUEnlt3DX8qmPTm8nbYYCta/Qq3WEH0QbhFWWD37sirzLRzFvAqkc2UMzJcyhT2m6Yh0pHJwKa9BgYLpTcyQuTFTNK59gSkYV2Kd2CgLCfEGJl57iSepshGFq5GuqPMTz5BWuJHM895J+qkHDg4NsHQNDooZV1ePHdDcT8UtpgS98G1hZPwHG21CMhknT+QitTDOdANJhH+UEDwKr8P4VTbXDg1od/iPBJuOmY5SjFfBOLG1BqBfvHcqVLjP6ZmRE72+q11HBTRII6LC8Q+HMlTMWOcB/bJHiEi2UrR8P42HkFo8ng+i1uCxweO8eyvNOFcDwRdOVzXm8hzxHS9lqeF4erSqZBUNanqM5AqN7j/eORCb2T1fozxeiYzN1Cz1bijXiZyvGodofFbKJHLmLz9VkOO8J1y2PnPJNjUvJOBr4cqg07XG3Tl4aI/QuCO63qFgvhSqcPVyONnETO0+wt7SEOI56dQq41zZY6ROF02U+ue0QuAVESNKRzk17rpheswOXLiU0JSVgSNcq/E6sUzzIjzspWqrxf5Y6nyQoxhsU7tmERwz4CHVm9rxUrapAUMnb4e19+NuALkqfhdEfqBxiUCFOoP6mXnANrLsNxbKIdLDruRrsUmnT7y3l6g1wDZNggmKxTMxGaHcja2yG0PjUOaGFjqmkkNMfXVV/iB5qllRrS3KIvYndGqywdoMEzae5F8NQa4ZS0Ecj6jkVieGcQ0krXcMxU2SwL1wK4d2UFpOYDSdYOk8+qHcSZlGYD3KvNpyQRuPul4vhhla3Qnf1uqYxzZ3fDE4hhlxcCDE6fWZW14Njv1aDHEy4Q10cxaetlma+GytNPNndcNceesd9kU+FKBZ2D+6fPVNh2n5bND2JGh7lGVM6wvsoHPVXHTHlcmPKUIgDJpd9kxz1HnWBOxyrcRMtPRSNeocUZaffNCjGQe3tJ9OrlGaJIO/NJiRfoU6myZtaLk9VGunComfE7c4Y5pm8DKYPO+6nOPpOFwRJEk8vsqlXBNNnNm9vzKfSwLg05KjSCAMtRmYCNIcCDtvKVXHDfTUYTiuFAmwgARG8D8fVX6+JwtQGKjQLb794KznDuFOc2HOZ82bstO2g7RS4n4KoGXOBe6/zd99Ft/qkwyheIcFNN36lJwdTJGl9d5Wg4WzsB/NCeB8L/RpOZfI8thuw3t73Whw7IAbH8HafL6La20yursbwlOAJ5fT2VT43x+lh3tbWeGgie1bTlzKI0bMv7heefH1AVsUwm7aQtyzG9+kFU1qJXLnZnC+JvxFcvd2Wn5WjQCT5nSSvQcLhoph3Ig+UrB/CWCOYu7h9YXpFBv9KOoRxSzu0WLMjNz9dVSLlZe6xb4qiXKjnpxcnNKhlIHIgBl6aHKJ70rHLMmzqKtdLnUVV1kpgevhpzDxHguo0uyAB1/CvVae+911OiCQOcz09hJYeVSbhry7TkPyrtLDMLS6P3X9B9YU2Iw4MBotqT3TYfdLTwujBJzx5yeXRJpfHLa5gsM0Ax4cjOn1Uv6cnoO14X/hOwuCdmjYH1RWngw0Em9yQOv4hb02pfJr6pY/AFjKZ5H1/AVnDfMe8/T3Kv8AFKM0SNwZ8x6aIAzFBkkm/wCE2UmNJjblBjF48CSNAJj7LCcSxuZxIAvJ8SY130CI8Qx5e2G6Gb8+ncg1GjmexpNok9NPfVTuftdH9fWNd8OYX9Ok3ckj7Fa6kP6Q7yVk+GYgOLRyzu8yWj0WtoiaTO+fW3oqzpzXmhlR6rBysY1ha7r7+ip5lSI1LCjIXNcnASiDKvcnU3KEndQVeJ027z0S3KTs8xt6XnPTKtUASSAO9AsVx1xEtho0G58EIq1n1DJNt59+ilfLPis8V+tDiPiBgsztHc/tC7CYuwcb29SspxDEBrYaR7+yf8NcYzD9NxkTDTzN7feUMcrl22WMnT0EVBB6fj34qXhFTtmRoy22to9UIwmKkjr9Ofoi+F0neD6gBUTGaNI5bm4JnpqFZYCANwoODvkOzd1zy8UCx3xU0F4p3y9lve4H0F7p+JzWm7xBTjvGcrC1pl24HfbXYSCs9h6ZeQX37tv5UFCkXuLnbme6UTpNAXJ5M/auzDH0jq9PsmFmsViw1wANw5s9PYRri3FmUaZcfBu5P4WBo13VcSDu4lxjkAT5JMf02XT0DCY7KQ4Xs2w1hw098lvuEYxr6bYMiPT2fJeeYelmptN5y0+syY0Jt+VLwb4gdS7J3zujcZXESBaeivM/lRyw43HpT6QcIcJH16tO4Q2twsftd52Ko4D4mBaHA2PLQnxt5QibeKMcJIPUfzoqbRuOw92Fc3ZMmEYa5rhY+ceoVfE8PkS3VNMtp3F45W4g513H/mj0VWpVsT42Id78kjN4M/8A1cdO9rk4sBF+1P8AiPq+wXC75jqcGsE3knS0Xv8AKHN5HmkEnpa0zz35aapcgDdLdSdLamB66JHmBvsNrTbfunYItqAvHMXDbb6Q4fVsclR+HZGIpgfucB5pnF6/6lU3MCwkCfonYCpkqNdplIPTafDVXxmsXPlzk0Y+JGU6zmgyGgyRMF02A/KPYL4kzHKGuJjYc4PQQY5rzng9RrKvbbmEOEbTsT3brR4TCYmsYAOZvy2s4C8Rof225Ao2+o4YzPtsanHn1GPpyBnbLcp/aHAEHvtr3qtg8KAZKF4rhb8I1mJLgGgjM0ls7sfYfMYDncpd3LTMw0gEXB0I5bFSyyt7WmMx6J+vGiixGJLWlxMACVb/AEg0SfqsZx/jX6zsjP8ATG/9x/A2U++j6UuJcQNV5cSY27vBWfh6gCaj9ew4DyH3KF1nQNP5/j3daLhmHy04BBOUttFyRmd0A+6N6GtA3smDsaUWjaZUTntJBIns1LhztnDbTZO/8RoR/wDDfS0a6WVNlQgx31h42I9Eu2svDqGJdSe4NdabgzcSd5N0WwXGD+1xk6ajzGyGPIdlcTGg03Bd9j9FBSpAkdoDT7rTOwP89tlgviHTPa2u3LULQ4TiQcJB99V5xh8UYu4fK7leHInQqkOMWGY6G12gzG1wqzyJ3w8MZnOxdfvA+ouU1+g/kmOrvwuynQcv5PqnPp3l2vd5BSPo2L+z7381V4vif06ciZMxPP5B9ZPirrXcoAAn34wgXG6+eqGbMgHrumx5oZdBjKMAT1800aq/UZ3Ku6ndWmW07jpHw6oKVYOcJa0zB0ggrW4B+IrQxslzflLSYcJALezYAhh6lwQDh8Zo3LSyY0mLxv070e+G+JU2VBTqtApsOoJDyQf2ubDsw5SQlzuz+LHReLcGqvcG1pAd2nNgDtDW2oEmY7+qLfDPE/06ZoVjBpgljjo6mO/m3ToquLc2jVe5zy8OhzJIc4sI7N/A3QXHYx1TWzRJDeXjuk5vHxTKc7EON/ELq0sp9lm53d+Ag7QPD37/ADqnNpT719+9k57I38vst0LsJQL6zW6mZgbR1PNajDsm0zY/MAyo1o+d7XCxJNggPA6UlzjlE9kZgYAF3GRpA+qOPjKA6QCAcrjLco+Rrag0JsUtaavZ7qgbmM7sOU5WFnasHSDmJF7LgJJ1MVKn95Hyn+2Ao6lQ/v8A2mT+pcFx2bUGgA9QmODmszhn6kukfvnMIILtB9/BAb1ynZdpaZ2IOgBGY7u3iNFWpPki423CrtwznOzuBbpDWst5k3U1BhJ0cbjRjZshYU6m6G6j5HWBB1ciIqkO/wCPpo3nohrScly4f096TD+/uU9N4kwGE53/ACl1N1mdYRHXAb+oT3e/RNi9/Loli098ToP/ANG58AkpskgWuRsY8h2j4oSE7pa1XJTLyCBI5EdkZiNbXICzlBhJLjqSSepRHjlQHIxsaF5LZGpkAg9AqzBAVJxB1yjc1I9llKmkIjYipiCPVX61QPymII5c+cBDiId3HRWpjT+UaWJSZM805jd/XRRtPcpc/wBEtPopbCgr1rGVK42/2UVFueo1u0yegufRCDboe4XRyUw0kiR2idm/M7zNvBWs2WTYaOcIlpJtTaWaeSd+mI3FgSO4fI0eq5zCLG5uXcs50A6D2Um2uOppDW7I3brJb2mEnUlhuEtOtl1AINjlu09z2JjqgkbHb/f3soHkZtb9xjTnGq0pb3pfq0gWktyEDk54I6ifcKnRc3N/6esXL9equtqlrZgE/K0nUT80xY9k5fEKvhzca6jnp5rfG3dnUaPZs0H+mP8ATqX+bkVPVeO0M15qHLVaNmwYco6LexcA9gbCbPG4uPNPxFT5oP8A7pyv7YguA6gWjdM0t0FZrg9+s/8AefsFNhjEuOaIcbOa3/EW1Op1UDnXOvjrCZxivlowLF4YPOXuWLiEGtne5+s84mBYfQJ5TWCAlTHjg6EhCUldCLGPo5rTG/jspBSHU8904JUNtorXQU5MDvd06UBI8qzwKnmqOdqGgD7xEdFTqvAH8Iz8P0YpAw1zic0SWuzOs2D3C63wKIEER+4g9ZqHvGuULjXLREyO/edTm7/xyT2Nv2TmyyINqk/udezuQOqrvdmMjQXPMRzbsfyUlaZa5JiabHjtWPl/H+yhw+FIMzmE2HfsPqn1Dfz/AJ69U/DAsaXAm0RzzvsLdwk+C0bcvNicPaTlJJykNtpMnMRHPn3KNjWhwMxdtvE7KvQbBGndbw1JVymNINtDfp4IVsbr4t08PLRB2P8A1B+eXiq2NAMjcfd52v5weqmwzrDle/dn8Rt3+Cq8QxsNh2pLI74BO/eRojybiz8DmNF97H8fdUPiDEh1fKBAYI8bD0C5cnxnKcvGlIFOzLlyY0cEsrlyDHApQfBcuWE0FPnxXLlq0QV7w0TLiBG97LXUGQ2B2i2wa7svzHUtO8ALly16Jv8ApxfIOroAgG1Ro2M78/FQkz/kR/w1B+Vy5IfKc6Ql86HN/i7suHdyOysYukWtbSymWjM7tBpzu1FtYAA81y5a8EnKKiw/21N7B4MQAeeitsAm5e2P72Bw2Go0XLlpyNmqtmIGgmQCDLSZcNTcHSxQDin+q1v+Unn80d3JcuWH4//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sp>
        <p:nvSpPr>
          <p:cNvPr id="413700" name="AutoShape 4" descr="data:image/jpeg;base64,/9j/4AAQSkZJRgABAQAAAQABAAD/2wCEAAkGBhQSERUTExQWFRUWGBQYGRgUFxQYFxoYFxoVFBgZFxQXHCYeGBojHBQXHy8gIycpLCwsFR4xNTAqNSYrLCkBCQoKDgwOGg8PGikkHCUpKSksLCwpKSksLCwsKSksKSkpLCksKSwsLCwsLCksLCksLCksKSwsKSksLCksKSwsLP/AABEIAMgAoAMBIgACEQEDEQH/xAAbAAABBQEBAAAAAAAAAAAAAAAFAQIDBAYAB//EAD4QAAEDAgQDBgUDAwIEBwAAAAEAAhEDIQQSMUEFUXEiYYGRsfAGMqHB0RNC4SNSYjPxgrKzwhQWQ1NjcpL/xAAZAQADAQEBAAAAAAAAAAAAAAABAgMABAX/xAAfEQEBAAICAwEBAQAAAAAAAAAAAQIRITEDEkFRIhP/2gAMAwEAAhEDEQA/ANmNFwKZmSNTAnATwE1rUrkBOBTmlMboquK4i1jTMz3LVhUPj3yVfE8YYwC8k7LH4z4le6Q2w63Q9mLJIJPNJ7HmLZ/+YpMBSM4+evvQLJ4fEzJ7rK1SxcX5fdb2N6NTT4m43OvIK3Sxs6rHUsc5x1gfUothca3SZRla4tE24+6QKlhq4O/1V0jknJYcQo3BOL1GSgU0hR5CFMGpMizIsy4pXsUazBsqamqwcpqRRBZCRyRpTiFmIXBoklY/4j4iSbGPe6P8WxWVoj2fwvP8dWJcST/up5U+MPzkkAa81bo4KdSqmCaRrqilB6hlXb48J3U2Hw8K6MFIVem5FMM6Qhtb1ijV4c/nZUqralPeO+JK1dKjPekr4AETCaWkuECeE8eOj3B3WxWswuKkCL+v8rDYygKbr6dBH8IzwbHkQDBadCNOncq45OXPHTTkqMlLSeCJGnoUjgqIU9rlICFAClzLAWqVCQlJXFBgVhU7FXYpg9MVMHJ73KBr1wfqUDAvxLiIvy9/dYcmXSea0nxZiJOXlr46BZygJqBo2En0U8lcBCkwlXaTCFXDSFPQxa569DHS0JEWRDCPNtUMdiZcAOSvYLFyUDjdB5EIky6HYSrJV+m1PCUH43hA7TZB8FV/TflOhPkefitFXd2iCgHEKUEnlt3DX8qmPTm8nbYYCta/Qq3WEH0QbhFWWD37sirzLRzFvAqkc2UMzJcyhT2m6Yh0pHJwKa9BgYLpTcyQuTFTNK59gSkYV2Kd2CgLCfEGJl57iSepshGFq5GuqPMTz5BWuJHM895J+qkHDg4NsHQNDooZV1ePHdDcT8UtpgS98G1hZPwHG21CMhknT+QitTDOdANJhH+UEDwKr8P4VTbXDg1od/iPBJuOmY5SjFfBOLG1BqBfvHcqVLjP6ZmRE72+q11HBTRII6LC8Q+HMlTMWOcB/bJHiEi2UrR8P42HkFo8ng+i1uCxweO8eyvNOFcDwRdOVzXm8hzxHS9lqeF4erSqZBUNanqM5AqN7j/eORCb2T1fozxeiYzN1Cz1bijXiZyvGodofFbKJHLmLz9VkOO8J1y2PnPJNjUvJOBr4cqg07XG3Tl4aI/QuCO63qFgvhSqcPVyONnETO0+wt7SEOI56dQq41zZY6ROF02U+ue0QuAVESNKRzk17rpheswOXLiU0JSVgSNcq/E6sUzzIjzspWqrxf5Y6nyQoxhsU7tmERwz4CHVm9rxUrapAUMnb4e19+NuALkqfhdEfqBxiUCFOoP6mXnANrLsNxbKIdLDruRrsUmnT7y3l6g1wDZNggmKxTMxGaHcja2yG0PjUOaGFjqmkkNMfXVV/iB5qllRrS3KIvYndGqywdoMEzae5F8NQa4ZS0Ecj6jkVieGcQ0krXcMxU2SwL1wK4d2UFpOYDSdYOk8+qHcSZlGYD3KvNpyQRuPul4vhhla3Qnf1uqYxzZ3fDE4hhlxcCDE6fWZW14Njv1aDHEy4Q10cxaetlma+GytNPNndcNceesd9kU+FKBZ2D+6fPVNh2n5bND2JGh7lGVM6wvsoHPVXHTHlcmPKUIgDJpd9kxz1HnWBOxyrcRMtPRSNeocUZaffNCjGQe3tJ9OrlGaJIO/NJiRfoU6myZtaLk9VGunComfE7c4Y5pm8DKYPO+6nOPpOFwRJEk8vsqlXBNNnNm9vzKfSwLg05KjSCAMtRmYCNIcCDtvKVXHDfTUYTiuFAmwgARG8D8fVX6+JwtQGKjQLb794KznDuFOc2HOZ82bstO2g7RS4n4KoGXOBe6/zd99Ft/qkwyheIcFNN36lJwdTJGl9d5Wg4WzsB/NCeB8L/RpOZfI8thuw3t73Whw7IAbH8HafL6La20yursbwlOAJ5fT2VT43x+lh3tbWeGgie1bTlzKI0bMv7heefH1AVsUwm7aQtyzG9+kFU1qJXLnZnC+JvxFcvd2Wn5WjQCT5nSSvQcLhoph3Ig+UrB/CWCOYu7h9YXpFBv9KOoRxSzu0WLMjNz9dVSLlZe6xb4qiXKjnpxcnNKhlIHIgBl6aHKJ70rHLMmzqKtdLnUVV1kpgevhpzDxHguo0uyAB1/CvVae+911OiCQOcz09hJYeVSbhry7TkPyrtLDMLS6P3X9B9YU2Iw4MBotqT3TYfdLTwujBJzx5yeXRJpfHLa5gsM0Ax4cjOn1Uv6cnoO14X/hOwuCdmjYH1RWngw0Em9yQOv4hb02pfJr6pY/AFjKZ5H1/AVnDfMe8/T3Kv8AFKM0SNwZ8x6aIAzFBkkm/wCE2UmNJjblBjF48CSNAJj7LCcSxuZxIAvJ8SY130CI8Qx5e2G6Gb8+ncg1GjmexpNok9NPfVTuftdH9fWNd8OYX9Ok3ckj7Fa6kP6Q7yVk+GYgOLRyzu8yWj0WtoiaTO+fW3oqzpzXmhlR6rBysY1ha7r7+ip5lSI1LCjIXNcnASiDKvcnU3KEndQVeJ027z0S3KTs8xt6XnPTKtUASSAO9AsVx1xEtho0G58EIq1n1DJNt59+ilfLPis8V+tDiPiBgsztHc/tC7CYuwcb29SspxDEBrYaR7+yf8NcYzD9NxkTDTzN7feUMcrl22WMnT0EVBB6fj34qXhFTtmRoy22to9UIwmKkjr9Ofoi+F0neD6gBUTGaNI5bm4JnpqFZYCANwoODvkOzd1zy8UCx3xU0F4p3y9lve4H0F7p+JzWm7xBTjvGcrC1pl24HfbXYSCs9h6ZeQX37tv5UFCkXuLnbme6UTpNAXJ5M/auzDH0jq9PsmFmsViw1wANw5s9PYRri3FmUaZcfBu5P4WBo13VcSDu4lxjkAT5JMf02XT0DCY7KQ4Xs2w1hw098lvuEYxr6bYMiPT2fJeeYelmptN5y0+syY0Jt+VLwb4gdS7J3zujcZXESBaeivM/lRyw43HpT6QcIcJH16tO4Q2twsftd52Ko4D4mBaHA2PLQnxt5QibeKMcJIPUfzoqbRuOw92Fc3ZMmEYa5rhY+ceoVfE8PkS3VNMtp3F45W4g513H/mj0VWpVsT42Id78kjN4M/8A1cdO9rk4sBF+1P8AiPq+wXC75jqcGsE3knS0Xv8AKHN5HmkEnpa0zz35aapcgDdLdSdLamB66JHmBvsNrTbfunYItqAvHMXDbb6Q4fVsclR+HZGIpgfucB5pnF6/6lU3MCwkCfonYCpkqNdplIPTafDVXxmsXPlzk0Y+JGU6zmgyGgyRMF02A/KPYL4kzHKGuJjYc4PQQY5rzng9RrKvbbmEOEbTsT3brR4TCYmsYAOZvy2s4C8Rof225Ao2+o4YzPtsanHn1GPpyBnbLcp/aHAEHvtr3qtg8KAZKF4rhb8I1mJLgGgjM0ls7sfYfMYDncpd3LTMw0gEXB0I5bFSyyt7WmMx6J+vGiixGJLWlxMACVb/AEg0SfqsZx/jX6zsjP8ATG/9x/A2U++j6UuJcQNV5cSY27vBWfh6gCaj9ew4DyH3KF1nQNP5/j3daLhmHy04BBOUttFyRmd0A+6N6GtA3smDsaUWjaZUTntJBIns1LhztnDbTZO/8RoR/wDDfS0a6WVNlQgx31h42I9Eu2svDqGJdSe4NdabgzcSd5N0WwXGD+1xk6ajzGyGPIdlcTGg03Bd9j9FBSpAkdoDT7rTOwP89tlgviHTPa2u3LULQ4TiQcJB99V5xh8UYu4fK7leHInQqkOMWGY6G12gzG1wqzyJ3w8MZnOxdfvA+ouU1+g/kmOrvwuynQcv5PqnPp3l2vd5BSPo2L+z7381V4vif06ciZMxPP5B9ZPirrXcoAAn34wgXG6+eqGbMgHrumx5oZdBjKMAT1800aq/UZ3Ku6ndWmW07jpHw6oKVYOcJa0zB0ggrW4B+IrQxslzflLSYcJALezYAhh6lwQDh8Zo3LSyY0mLxv070e+G+JU2VBTqtApsOoJDyQf2ubDsw5SQlzuz+LHReLcGqvcG1pAd2nNgDtDW2oEmY7+qLfDPE/06ZoVjBpgljjo6mO/m3ToquLc2jVe5zy8OhzJIc4sI7N/A3QXHYx1TWzRJDeXjuk5vHxTKc7EON/ELq0sp9lm53d+Ag7QPD37/ADqnNpT719+9k57I38vst0LsJQL6zW6mZgbR1PNajDsm0zY/MAyo1o+d7XCxJNggPA6UlzjlE9kZgYAF3GRpA+qOPjKA6QCAcrjLco+Rrag0JsUtaavZ7qgbmM7sOU5WFnasHSDmJF7LgJJ1MVKn95Hyn+2Ao6lQ/v8A2mT+pcFx2bUGgA9QmODmszhn6kukfvnMIILtB9/BAb1ynZdpaZ2IOgBGY7u3iNFWpPki423CrtwznOzuBbpDWst5k3U1BhJ0cbjRjZshYU6m6G6j5HWBB1ciIqkO/wCPpo3nohrScly4f096TD+/uU9N4kwGE53/ACl1N1mdYRHXAb+oT3e/RNi9/Loli098ToP/ANG58AkpskgWuRsY8h2j4oSE7pa1XJTLyCBI5EdkZiNbXICzlBhJLjqSSepRHjlQHIxsaF5LZGpkAg9AqzBAVJxB1yjc1I9llKmkIjYipiCPVX61QPymII5c+cBDiId3HRWpjT+UaWJSZM805jd/XRRtPcpc/wBEtPopbCgr1rGVK42/2UVFueo1u0yegufRCDboe4XRyUw0kiR2idm/M7zNvBWs2WTYaOcIlpJtTaWaeSd+mI3FgSO4fI0eq5zCLG5uXcs50A6D2Um2uOppDW7I3brJb2mEnUlhuEtOtl1AINjlu09z2JjqgkbHb/f3soHkZtb9xjTnGq0pb3pfq0gWktyEDk54I6ifcKnRc3N/6esXL9equtqlrZgE/K0nUT80xY9k5fEKvhzca6jnp5rfG3dnUaPZs0H+mP8ATqX+bkVPVeO0M15qHLVaNmwYco6LexcA9gbCbPG4uPNPxFT5oP8A7pyv7YguA6gWjdM0t0FZrg9+s/8AefsFNhjEuOaIcbOa3/EW1Op1UDnXOvjrCZxivlowLF4YPOXuWLiEGtne5+s84mBYfQJ5TWCAlTHjg6EhCUldCLGPo5rTG/jspBSHU8904JUNtorXQU5MDvd06UBI8qzwKnmqOdqGgD7xEdFTqvAH8Iz8P0YpAw1zic0SWuzOs2D3C63wKIEER+4g9ZqHvGuULjXLREyO/edTm7/xyT2Nv2TmyyINqk/udezuQOqrvdmMjQXPMRzbsfyUlaZa5JiabHjtWPl/H+yhw+FIMzmE2HfsPqn1Dfz/AJ69U/DAsaXAm0RzzvsLdwk+C0bcvNicPaTlJJykNtpMnMRHPn3KNjWhwMxdtvE7KvQbBGndbw1JVymNINtDfp4IVsbr4t08PLRB2P8A1B+eXiq2NAMjcfd52v5weqmwzrDle/dn8Rt3+Cq8QxsNh2pLI74BO/eRojybiz8DmNF97H8fdUPiDEh1fKBAYI8bD0C5cnxnKcvGlIFOzLlyY0cEsrlyDHApQfBcuWE0FPnxXLlq0QV7w0TLiBG97LXUGQ2B2i2wa7svzHUtO8ALly16Jv8ApxfIOroAgG1Ro2M78/FQkz/kR/w1B+Vy5IfKc6Ql86HN/i7suHdyOysYukWtbSymWjM7tBpzu1FtYAA81y5a8EnKKiw/21N7B4MQAeeitsAm5e2P72Bw2Go0XLlpyNmqtmIGgmQCDLSZcNTcHSxQDin+q1v+Unn80d3JcuWH4//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sp>
        <p:nvSpPr>
          <p:cNvPr id="413706" name="AutoShape 10" descr="data:image/jpeg;base64,/9j/4AAQSkZJRgABAQAAAQABAAD/2wCEAAkGBxQTEhQUEhQVFRQWFBQUFRcUFBQVFhQXFRcXFxcUFBcYHCggGBolHBUUITEhJSkrLi4uFx8zODMsNygtLisBCgoKDg0OGhAQGi0cHyYtLCwsLCwsLCwsLCwsLCwsLCwsLCwsLCwsLCwtLCwsLCwsLCwsLCwsLCwsLCwsLCwsLP/AABEIALcBEwMBIgACEQEDEQH/xAAcAAAABwEBAAAAAAAAAAAAAAAAAQIDBAUGBwj/xABHEAABAwIDBAYGBQkIAgMAAAABAAIRAyEEEjEFBkFRImFxgZGhE1KSscHRMkLS4fAHFBUjM0NTYqIkcnOCk7LC8RY0VGOz/8QAGgEAAwEBAQEAAAAAAAAAAAAAAAECAwQFBv/EACURAAICAgICAAcBAAAAAAAAAAABAhEDIRIxBEETIiMzUWGBof/aAAwDAQACEQMRAD8AvUTilQhkXOaBBKRhqUGpgISwlZUeVACShKVlRQkMAKPMgAlQgA2lJKVlSsqAGwUtqPKnKbUAJJRBOFiINQAlBO5EYppgMwhCfyI8iKAjwgVIyJPo0AMgoJ7Ih6NADCPKn8iMU0CI+VFlUt9KyacEwGMqCdLUnKgBsoinC1JypANwicnYSHNTENwglQggYmEYCOEYUgABHCNGCmAUIwEcI0gGygGoyEpqQwg1La1ABOAJgEGpjGYtlMS4xyHEpWOxQpU31DfK0mOcaBcC3m2xXrVnOqucL9FskADhCqKsTdHcKG2KZ1kDnYgd4VxRbxXCd0trEEMqOMOcGtmSbwB3SV2vYR/VMDje414A28kNUCZYOpqJtLGU6LZeY5C0nxTuPxrKVN9RzhDGOeb3hoJ07lwPePGYjGVy90ua67IPRDeCEgbO1YTbTHG4IHOQ4d8aK7Y37lxDd2nXw3EuB1adO5dC2PvlRbSDa0sc0R0haOYOn/SLXofGS20a/wBGkFgUPC7Zw72521qZbHrt90rM4jfUvquZQDQA1xBIDnEjQuE9FqVlY8cpyUY+zZGmkuCzm7m94riKmVpyhwe2chkaGfolXLtpUj+8b4obRNMl023VRtfbLKP0o7zACljaNMfXHYNVxHfU4ivXcXNflGgIIi/IoVNido65s3eCnVNiL8WuzDv5K6XAN1qdelWBDHQdQATPcOpdxw+NbkbJM5RPRdrHGybpCVsnEpKjDGs5n2XfJE3HMJAm5MCQ4SYmBI5ApWOiU4BICRVrta0ueQGgSSbAdqgO29hv4zfP5IbQUWDikAqtO3sP/Fb4O+SIbbofxB7Lvkp5IdMs0kpNOoHAOaZBAIPAg6FQ6u1aQJGeSDBytc6CNRIBEqrFVkso1Wfpmj6x9ip9lBHJD4sxgxB5u8XfNONr9Z8SozWIjAXNR1WiZSx76NSnUbncxpdnYCRnBECxtYqy2ntttcNDQ9oEkzAkmI0PC6oRVCfZUCq3VEcVdkkOHGfE/NBuXr8Sm5H4hIrV2sGZxgBTRVkirULMj6ZMtexxAN3NB6TeuRKttpbbZVpljczS4tkyLAEEgweMQudYzb7nuy0hYmBJ1Uqnsis76Tu4T+CteLS3oztSdrZpwWjQeZToa31Qs/S2ZUp/Rc7sJkeCmYLacuyPs7lzHMKeC9F2/eiy2jQDqNRrR0ix2W3GJHnCybcDUrV6Yac4Dwar4GVoBBgWsYGgWwbVA4p6nWCpOugbTTTX9HDg6Z0EDqTX6LpngfFPisOCM1zwhLghcyp27UbQpQxvTecreMTq4jqUTd3ZNgfNFvaHE03HQSO9Wu71cQGw7hcC1+tU41GkEJJybZaHZVlSbY2XAOhW1dTa0HMYiQRIJkaixPJZzbFXoEtAyyRcmbQSYA6wp4M15oxWzarsLWFVolk5ajDBDm8OGo+Ck737o1q2JNfD0xUp1Q10BzW5DlAOp0496exFB0kEHKWzMWvdrp5G4WoweJLaNMGxyNGo5Dgt70mcjW2vRI3N2CcNhqdJxbnJc95Em7jZoMXgQFeswx5nuBWe/S5YW5rg3BFvJWmEx7HQQRxtKkZZVWPF+JsLm3WVk96t3XVXUagDj6PM17Qbua6DmI4wRpfVaqi+RmaQecfi6x2/22n+gdTa4g1CGCNSD9LTshNIanxd9mR2ftgYSvWfTGcuDWNzOhlMC5jnJ4DTySMVv5inGz2gfysN/wDMTKTsjYvpiM/0RoI+kRxK0r91mETb8fJDlFD4yncujOYHfzEZx6aH05v0ekAeRJWp2VvTRrOaKZy1AZa18iSPulZ/GbsiI0PAws5Vw5p1SRYs6VuYuSOw+5C4y6IkpQ7Os4rG1aoLKjWtYSCY1OUhwA6R1ICi1Gj1WjuCVSq5mtPNoPiEHtU0NOiMSP8ApFnSn002aaVDsfp7UqsAa0jKAA2zbAaAyolLoiJ4kk8y4kk+JKWWpDgk0CHEFFLGcigpouyu9L2Jqo78StIdzKPr1PCn9lJbuRR/iVfFn2U1AlzMyHAfWHiE6zEtGrm+K0n/AITR9ep/R9lKG5ND1n+FP7KfEXIzZrs4OHis9tbaGc5RpcLox3IocHP/AKPsrmONw1RjqkNlrKrqQI4uHDwg96uC/JEnfRJ2FQH5zRtYEk+Buuk4SgCVk91MD0c7pmLE8eMjkFpWY/Kfo9UuIa3u4lRk3Kkb4fljbLt2zwRwWH3z2dlp+kbZ1M5gRyBuOwhbPDYz0gu3LEXBkEcVQbxYpj2Ob0jrJi3iktM0nTiU+ztqtcwEloMDUge9Thj2jVzfEfBRdwtkMrCoHFwyFrbZbyJ4tK2TN1KPrVPFg9zVTTs5lLRmP0tSH7xvdKP9MUeNUf1fJah26dHnU9ofZRf+I4fiavt/cihWZvC4mhiHspZg5zicstJAcGkzBEHipGEw8uJbJbma8AGBwc3thXY3foUf1oLxlvLnkgSC2SOQmVntl4x1Km4QMwdAHFN9F45K9lr6R8viYAl7QTDgTcOixt4G4ROwHpBmAB/m0Phw07FAoVXVC6cwsQYIA96YGNqtIAcImLnUmb9SWza0t0P4am0Vshj9m4cYLmy8A84IhFQ27hR9Sq46H6ETx0KVgaL/AEgeG5nOq5Gg65SYe89jZ8FoKO6OGAHRcTAn9Y/XjxVNOkYOa2Z/GbYY8dDD1rfykx4NUDD7ROa1Gp2gHsmIW1Zu3QGgeOyrUHxTo2HSGhq/61X7SWyLM/gtssYzpfnGf/DdHZE24rK7fxwxOMpBoLWNbNxlJJJJcRfgG+a6R+hqes1P9et9pc535whpYuWZjmY0iXOceIgucZj7lUexSei92G0C607GdHgPBZTZuFBDC9geLS1xcG2iR0bnjdXO08W30lUUQWU8gLGm+WSZuZ6lk1e7OqLdVQxjatN0gPaSDeHAwetY3eCg1uYj6TmQP5ud+a21NuakGgNAJzaNmYuCdPjZZrbGzA4wDeQRcxygCYVQaTJypyiI3V24DRFOoHudThoLGOdLY6MwLHUdyuHbUZ6tUdtJ4+CPdXYdKnVrUi3OQyi5xdfpONQEDua0/wCZaX9F0B+6Z7IVMw60zKv2ky1qn+k8+4Jl+1qY4VP9J/yW0GyKB/dU/ZCS7ZFD+FT9hqVMORh3bZpfz+wUn9MUv5vZ+9bj9F0f4VP2G/JD9HUf4VP2G/JFD5GG/S1L+bw+9Bbn8wpfwqfsN+SCOIchSAQQCBCwlBJaUsIEArDbCDQ/GUX3y1qjoN4bUvJH+ULdLm22MO6ltKs8SPSU56nWaD5tR6LxyqRcYYxpzgdY0B8FaHDSCS1pEXzAeaq9kBrQ3MeA16wrGviWgtA6UybQdOPYod8jqxtcdjTQ0EwddYm/iq1+EHow644GDrlkQfxyVvViM7XDiTD2TPYT1qDRrTRdyuZPGZNx4oWipcWStwdmGlSe82FR8tHJreiD3wtW1V+wf/Xo/wCG33KyaFocAcpIRkIE2JNgNSbAdpQAmrTD2ua67XAtI5g2K5/+bllY0K1nM+sf3jTAZUB7BB5Eda1+L2y1shgzOmB6p7CNVkMZtZ9bE0nluUNGXLMxM5rwNStMUXK/0rJn8tX7dEx2EYybyx12xxJ0JKGPosFHM4zUMejA+kTNpgcFNGzmZhY5SSYkwDzATjNmNa4Oi4E3up5RWzWpPRXYTaXosXTFaQIgZQIa9xgF3VEiRzW/DVyreenNTrj3fgrU7C30p5GtrNc17QGkgZgYEZjxB7it3hlKEZRRyvIozcWzUuKQm6G0qVX9nUY4xMAiR2t1Cdhc7TWmbJp9Dblm958EPSUKxbIa/wBG+0wypAzR1Og95Woa1RtqU89KoycocxzZ0gkWMpDToyGzXRmB4F1o/m+8J2mJLz0ekMpzcOsKlwOOq0app4vKKhAIILctRsZQ4EW4FXeCyky0Ak30HioapnVjlaoPDVgDkEO5DWe1Vm1SA9pcYAeJMxAzDjw4qfjK+SSRBWa3gxRdRqPvlaBfTUgADrKEthkkbbdlof6WuDIqOAafWbTGUO7zPcAr2FX7vln5tR9GWlno2wWmQbX85ViFaOVu9hEJJSkRTJEFIJTjk0UhoEo0lGmMaSgqf/yTDfxP6Kn2UT96MKBJqQP8Op9lTY6ZdAJQWNx2/wBSb+xY6p1u6DfcT5BZ3aO+uKqWY5tIf/WL+06T4QtFjkyXJHUsTimU2l1RzWNAklxhc8x29DamKLiJo5fRtnUAkTU7SR4LE4iu9zsz3Oe7m9xcfEp2k6y2xw4uzOUrOhbU2fUYwvpy5ouQBdscSNSEvY2IFSna5ETxT+4G1TVpmmf2tFoy830+APONPBWmM2OATWwwa1xHSbo13GQNAVc8CauIRytPZX4ujb6PWRN/xqqDH4g/q6Isarsp6pMA+asqmPrmrlfTLbQCbDWMxPEdik4HZ9HD1vTVyXvDRBiWtcSTLW/V5dy51iaTf4NpZbpGwpUsrQ0aAADuTrCqdm8dDm6In6B052Uhm3MOQHCqyCJBvobrIKH9pbVp0BNQ3OjRdx7uXWVltrbxurNLGsDWEiZMkwQRNraKtxuJNV76jtXGR1Dg3uCaLV7WHwYKNz2zysnmT5fJpCxjss5W8ZbcnLa/C41tbVQzWc57naEnNYR4ck65t060Lox+NjhuKMsnlZJqpOy/2FtPPAfYyAHWuTMSO5WO1No06YuZdFmjX7gsxgqRLszWzkILiBOUTeepJxnScXXue6Fyy8CEsutL8HTHz5xx09v8/oh4+o6q8uyxwHdz56qK2lHdx+CsHlMli71CMUorpHC8jk22Bh4ixF+zrCs9n7br0yDnL28WvMz2ONwqyLOH4uEtnx+4KZ4ozVSVhGco7TNzV3owjGB9SvTZmbIa5wz6+qL6gjTgufbe33o1HOy53tuAA2Gx/mj3Kj3vwd21B/dd8Pis1C8PLg4TcT18WXnBMtMZtNrsuWnlymQc0f0gQtnsWq97A6k6J1FrdnJc5Gq3G4r5BbNxPG8E8QspKkbY3su6mznuM1HZjy4DrhZzfnHBobhmcIfVjn9Vnnm8Frtv7VZhqOd0F5H6tnFx0mPVE3K5NWque5znGXOJJJ4k3JUwVu2aZJcVS7LHYO8dfBk+hcMrjLmPGZhPOJkHrBC6Dsj8pmHfAxDHUXesP1lPxHSHh3rk7kS1aTMLPROCx9Ks3PRqMqN5scDHbyPan150w2IfTcH03OY8aOY4tPiFvd3PykubDMY3OOFVgGYf32Cx7RHYVDiOzppKbIVIze/DObmaXERMhv3ohvTRLcwD4uJyt4GD9bmoZaRclBUJ3qocqnsj7SCB0YWo8CSe1VH0ySdPcFNx05YHEgH3/BR9LLbBHVk5H6FtpgiPwEwaV+tPMddG9110mJCq0U0xWHHuUZjekRySaAtN3tonD16dUfVMO62mzh4eYC65nFnM+g/Xqn5rirV0ncbaJqUhTJuzo9wu3y9xWkH6Jki4223oEXNxB6p0UbFNosouq1T0Ydr4Bo5nhCsK5BY9h1A09xHMKo2ngxXoFjxpe3AyTmHWqrdivVGM2TtUO1EOi41kcmqQ6gA0Btg2GgcYnTw49SzeKoOo1SDZzT3SLgjqIv3rSMrtexmW0yY5EAgye1ckcX1Yr9ms8n05P9EiOHaltSWmdUdIyT1L3zwwsiCdISSmA5hXGdSLXiekOR58PBCsfNKw7y24sRoeSbeLpewEBqP0acbTtr7vclhh4piI/o4PaLoMCVWbYzyRDSEgK7eClmov6m5vZv8ABYUhb/ad6NXrY4DwKwLl5nnL5kz0fDfytBNCkMeRJDiOEgkdxhNMCkMY3K6XQ6xaImZN78IC4TsGn9d+26ZU7FYphpsY2kGvb9OpncfSWi7CIbe8hQ0ANlKY1EUtqAAWpICcKEIAnbCxOWqGEw15A7HfVPw71tW4VoZlBHGOHSNyT3krnLvx3LoeDa6rSZUP1mtdreSL/FZZDXGMOwjp0QUg0j+J+aCjkXxRnsaHNdlc1zCNQ4Qb9XYolMzJUreDEZ8RWPOo4dzTlHkAozBZdsFSSOeTtgJRVHadyARP0Vkjh17k1Ub0pTrDp2I6rUxDbQr7dHHeirtvZ/R7/q/Ed6ognaTiCCNQQR1EXCEB1zatKQHjX4H7/em6VgHa26XW0/W7R80NmYoVsO0ji2OyQY8x5I8BcebeMcY6xc2WpBk989jy30jRdkh0cWah3cPJZzYdYzkPAkjvj5ea6rQoBxyn1agjUQabhl6xp4BctrYX0OLyDQuyjsP0dePDuUQmllViyRbxtIuwJSA+HEdnyU9mAqR9Bx7pVZiWEVCDYwLEL1Fki+mmeZ8OS7TRNaUoMUei5SWlWiGOMIHBJfcokExBFqQ9G8pmo5IYzV0KepmR5fMph0fgJ3Cmw8EhjW0D0HD+V3uK581dF2o0spPdlgBjje3CVz2k1eX5s4ykknZ6PiQlGLtULARvB1RkIarjOsaegAhUSQ5IAglwiaEolACgPckuQaZRuQA25a/dOvVdQyspPqBji3M3hPSjzWPJW2/JXi4rVqXB9MPHax0Hyf5KZq0VF0ywnEf/ABqvsu+SNbpBY0a8mcXxEmpUPN7/APcUZQzSSeu6NxXejnElNvSym3lMQ83gllJYEocUxAiwS2JPBKYUAb3cHEzRqM9R7T3PPzzK8wLotwBd5H5QsRuVislctm1Rkd7SHDyDlt2iHHtnzI+AWi6JZIe3JUHAO0PI/g+Swn5R6MV2VBYuZf8AvMNiO4rf1ukzraQfD7lk9/6OahTfxY8NPWHixRLoEXWzsRmotePrMa7xErIbTa707nH6LuiO1sE/7grvd+p/ZKPUzL7JI+Cg7VofqWVIv6ao3uIH2Fx+K+OZHT5avCRKSkMUbDmyfYV9BE+faHoREIByMlUSNvH45qM6l+OPjxUp7lHqVEikNOBHWrrdSoMpsMwcRMX5/FUrnJ/dqt0649Us8xqvP8/7X9O/wPu7JW/R/s9WOIHmRPlK5nTXVN5aRqYeoIuabo7YMLlLDr2ryMPs9XyO0OIBBJLoWxziKuqSxiW9EEgFhgCQ5OymXoAKlqlPKRTKPU9QQAULQ/k9q5cdTHrNqN/oLv8Ags+9XW4v/v4ftqf/AJVEn0NHYpRoQgsDQ4ywQEZRBAL0DEJyaqJxybJukSSKaDUTSgw3VALebJQCRU4JwBAErZlfJWpP4NqMJ7Jv5SuqOs4HrcPAyFyCV1bZ9f0lCk/1mMce0gZvNVETLCiel1OF1nN7Gf2Ws0/UgtPU1wMLQUNW9sKk3rpk0K97ejeT/lkq30IqN1MTNEN9Vzh3HpD/AHFSNr1wMPTbxNWqfAkfFZ7dqvDi31gD3tt7neSk1pLnZiSA45ATIbNzA4SVzYcf1/8ATTyJ/Q/wVQPHu/HmpNPiozW808LQvbR4rHmlGSku5oHqVEiaii1Ldiec5MuPeEikNOt2Jnd/Gg1q7R6tNt+JBdPvCecOWij7Mo/2ku9ZgBHKD/0uHzk/hnb4T+oa1xll9IXJ8VSy1KjeAcQOyTHlC6zXbFMrl+2mRWf2grxcT2exnWkRQicEAjXQcoySjPNKexNt5JAOtSHIUyiKAEMKcaQEwUfegB2or/8AJ5TnH0j6rajv6C3/AJLOD8datN2qrm1wWEh2VwGUkHhIt1ApS6Guzt6C53+ka/8AFqe075o1ia0ZlGEUowu9HOJITY1TqaaLoEPShT1RIUtUwFv1Cdam3i4TwQA24XXRNy6+bCgcWOezzzDycFz9wWt/J/X/AGzOtjx3y0+5qqPYmbOmbjtCo96q0Yev1tc32nBvxV3R1Hb7lkN/cRFNrfXefAHN78qp9CMlga2R7XcjfsNj71bCtL3t4iCOsG0jvnwVFKLbGOJp0gz9owlxcNQDIy9c2JHYs1P4c1KrHOHODjdGkD+BT1NyyuD3mMRUZPW34gq5o7SpEAh+WdJsvRx+Rjn0zzp4Jx7RbMKB8lDbjqYsajPaAPgljF0zo9vtLblH8mXB/geeOKaITFTGUx+8bewANz1WVZjNtUmkiCXAkHWJCieWEe2i44py6Ra1Am9jOa7EHK4EhgkAzF1kMdtdz7Cw5Bancyo0imAIqNbUFQxd2Z+ZpJ42Mdy83y/KU4OMV/T0fF8dwmm2a3Huhi5dtZ01X9q6Ztd8M7ly3EPzPcesrzcS2ehnehARoNQK6DlG3PM2SHt8U88wmweHeUgEjgUKiUW+aS82QA2QggE43S6AGmlWe7gnFURzcf8Aa6VWuV9udQmsX8GNPi63ulTN1FlQVyRtvzT8Qgk5iguSzsowwKUEEF6i6OASUhmqCCYhcoqZugggQ643T4KCCYBEq83HrRiiODqTh4Fp+CCCa7A6Myx7ASsL+UD9z1Gp/wAUSCt9CMjmTVan0p8Rx0F0EFlY/Qh2FDz1xJNtExiKH0cp0HGfxwQQTcExJtBGpUEiTBub6m1zOuikU8ZXdSdTpmGRNQMDGFwmBncILwCRAMxKCCwnFJ6NYybGatIis6BAFV0CdAHm1rJeKwXTJcddQBoeSCC0UERyYptBjRYX5q/3K/av7G/FBBTn1DReD7iL/b1c5CALxAHMm3yXPcZhXUnupvjM2M0SRJAJE8dUEFz4jfyO0NIwUEFqc4kkJo1b2CCCQCgeCQ7kgggBuITkx3oIIAJwlXuwNp06NMgh2YuJJAHYOKNBRNWioumWo3iZ/P4D5oIILLijX4j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pic>
        <p:nvPicPr>
          <p:cNvPr id="414722" name="Picture 2" descr="http://img.mit.edu/newsoffice/images/article_images/original/20130312170549-0.jpg"/>
          <p:cNvPicPr>
            <a:picLocks noChangeAspect="1" noChangeArrowheads="1"/>
          </p:cNvPicPr>
          <p:nvPr/>
        </p:nvPicPr>
        <p:blipFill>
          <a:blip r:embed="rId2" cstate="print"/>
          <a:srcRect/>
          <a:stretch>
            <a:fillRect/>
          </a:stretch>
        </p:blipFill>
        <p:spPr bwMode="auto">
          <a:xfrm>
            <a:off x="112862" y="1412776"/>
            <a:ext cx="3018978" cy="2013658"/>
          </a:xfrm>
          <a:prstGeom prst="rect">
            <a:avLst/>
          </a:prstGeom>
          <a:noFill/>
        </p:spPr>
      </p:pic>
      <p:sp>
        <p:nvSpPr>
          <p:cNvPr id="12" name="TextBox 11"/>
          <p:cNvSpPr txBox="1"/>
          <p:nvPr/>
        </p:nvSpPr>
        <p:spPr>
          <a:xfrm>
            <a:off x="683568" y="3409255"/>
            <a:ext cx="2024785" cy="338554"/>
          </a:xfrm>
          <a:prstGeom prst="rect">
            <a:avLst/>
          </a:prstGeom>
          <a:noFill/>
        </p:spPr>
        <p:txBody>
          <a:bodyPr wrap="none" rtlCol="0">
            <a:spAutoFit/>
          </a:bodyPr>
          <a:lstStyle/>
          <a:p>
            <a:pPr eaLnBrk="0" fontAlgn="base" hangingPunct="0">
              <a:spcBef>
                <a:spcPct val="0"/>
              </a:spcBef>
              <a:spcAft>
                <a:spcPct val="0"/>
              </a:spcAft>
            </a:pPr>
            <a:r>
              <a:rPr lang="en-US" altLang="zh-CN" sz="1600" b="1" dirty="0" err="1">
                <a:solidFill>
                  <a:srgbClr val="FFFFFF"/>
                </a:solidFill>
                <a:effectLst>
                  <a:outerShdw blurRad="38100" dist="38100" dir="2700000" algn="tl">
                    <a:srgbClr val="000000">
                      <a:alpha val="43137"/>
                    </a:srgbClr>
                  </a:outerShdw>
                </a:effectLst>
              </a:rPr>
              <a:t>Goldwasser</a:t>
            </a:r>
            <a:r>
              <a:rPr lang="en-US" altLang="zh-CN" sz="1600" b="1" dirty="0">
                <a:solidFill>
                  <a:srgbClr val="FFFFFF"/>
                </a:solidFill>
                <a:effectLst>
                  <a:outerShdw blurRad="38100" dist="38100" dir="2700000" algn="tl">
                    <a:srgbClr val="000000">
                      <a:alpha val="43137"/>
                    </a:srgbClr>
                  </a:outerShdw>
                </a:effectLst>
              </a:rPr>
              <a:t>, </a:t>
            </a:r>
            <a:r>
              <a:rPr lang="en-US" altLang="zh-CN" sz="1600" b="1" dirty="0" err="1">
                <a:solidFill>
                  <a:srgbClr val="FFFFFF"/>
                </a:solidFill>
                <a:effectLst>
                  <a:outerShdw blurRad="38100" dist="38100" dir="2700000" algn="tl">
                    <a:srgbClr val="000000">
                      <a:alpha val="43137"/>
                    </a:srgbClr>
                  </a:outerShdw>
                </a:effectLst>
              </a:rPr>
              <a:t>Micali</a:t>
            </a:r>
            <a:endParaRPr lang="zh-CN" altLang="en-US" sz="1600" b="1" dirty="0">
              <a:solidFill>
                <a:srgbClr val="FFFFFF"/>
              </a:solidFill>
              <a:effectLst>
                <a:outerShdw blurRad="38100" dist="38100" dir="2700000" algn="tl">
                  <a:srgbClr val="000000">
                    <a:alpha val="43137"/>
                  </a:srgbClr>
                </a:outerShdw>
              </a:effectLst>
            </a:endParaRPr>
          </a:p>
        </p:txBody>
      </p:sp>
      <p:pic>
        <p:nvPicPr>
          <p:cNvPr id="414726" name="Picture 6" descr="Manuel Blum introduces todays speaker"/>
          <p:cNvPicPr>
            <a:picLocks noChangeAspect="1" noChangeArrowheads="1"/>
          </p:cNvPicPr>
          <p:nvPr/>
        </p:nvPicPr>
        <p:blipFill>
          <a:blip r:embed="rId3" cstate="print"/>
          <a:srcRect/>
          <a:stretch>
            <a:fillRect/>
          </a:stretch>
        </p:blipFill>
        <p:spPr bwMode="auto">
          <a:xfrm>
            <a:off x="323529" y="4138099"/>
            <a:ext cx="2771492" cy="2078620"/>
          </a:xfrm>
          <a:prstGeom prst="rect">
            <a:avLst/>
          </a:prstGeom>
          <a:noFill/>
        </p:spPr>
      </p:pic>
      <p:sp>
        <p:nvSpPr>
          <p:cNvPr id="14" name="TextBox 13"/>
          <p:cNvSpPr txBox="1"/>
          <p:nvPr/>
        </p:nvSpPr>
        <p:spPr>
          <a:xfrm>
            <a:off x="1026723" y="6256303"/>
            <a:ext cx="1462260" cy="338554"/>
          </a:xfrm>
          <a:prstGeom prst="rect">
            <a:avLst/>
          </a:prstGeom>
          <a:noFill/>
        </p:spPr>
        <p:txBody>
          <a:bodyPr wrap="none" rtlCol="0">
            <a:spAutoFit/>
          </a:bodyPr>
          <a:lstStyle/>
          <a:p>
            <a:pPr eaLnBrk="0" fontAlgn="base" hangingPunct="0">
              <a:spcBef>
                <a:spcPct val="0"/>
              </a:spcBef>
              <a:spcAft>
                <a:spcPct val="0"/>
              </a:spcAft>
            </a:pPr>
            <a:r>
              <a:rPr lang="en-US" altLang="zh-CN" sz="1600" b="1" dirty="0">
                <a:solidFill>
                  <a:srgbClr val="FFFFFF"/>
                </a:solidFill>
                <a:effectLst>
                  <a:outerShdw blurRad="38100" dist="38100" dir="2700000" algn="tl">
                    <a:srgbClr val="000000">
                      <a:alpha val="43137"/>
                    </a:srgbClr>
                  </a:outerShdw>
                </a:effectLst>
              </a:rPr>
              <a:t>Manuel Blum</a:t>
            </a:r>
            <a:endParaRPr lang="zh-CN" altLang="en-US" sz="1600" b="1" dirty="0">
              <a:solidFill>
                <a:srgbClr val="FFFFFF"/>
              </a:solidFill>
              <a:effectLst>
                <a:outerShdw blurRad="38100" dist="38100" dir="2700000" algn="tl">
                  <a:srgbClr val="000000">
                    <a:alpha val="43137"/>
                  </a:srgbClr>
                </a:outerShdw>
              </a:effectLst>
            </a:endParaRPr>
          </a:p>
        </p:txBody>
      </p:sp>
      <p:cxnSp>
        <p:nvCxnSpPr>
          <p:cNvPr id="16" name="直接箭头连接符 15"/>
          <p:cNvCxnSpPr/>
          <p:nvPr/>
        </p:nvCxnSpPr>
        <p:spPr bwMode="auto">
          <a:xfrm flipH="1" flipV="1">
            <a:off x="1551217" y="3574473"/>
            <a:ext cx="451262" cy="558140"/>
          </a:xfrm>
          <a:prstGeom prst="straightConnector1">
            <a:avLst/>
          </a:prstGeom>
          <a:noFill/>
          <a:ln w="9525" cap="flat" cmpd="sng" algn="ctr">
            <a:noFill/>
            <a:prstDash val="solid"/>
            <a:round/>
            <a:headEnd type="none" w="med" len="med"/>
            <a:tailEnd type="arrow"/>
          </a:ln>
          <a:effectLst/>
        </p:spPr>
      </p:cxnSp>
      <p:sp>
        <p:nvSpPr>
          <p:cNvPr id="32" name="上箭头 31"/>
          <p:cNvSpPr/>
          <p:nvPr/>
        </p:nvSpPr>
        <p:spPr bwMode="auto">
          <a:xfrm>
            <a:off x="1306992" y="3726180"/>
            <a:ext cx="121920" cy="427882"/>
          </a:xfrm>
          <a:prstGeom prst="upArrow">
            <a:avLst/>
          </a:prstGeom>
          <a:solidFill>
            <a:srgbClr val="FFFF99"/>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sp>
        <p:nvSpPr>
          <p:cNvPr id="34" name="上箭头 33"/>
          <p:cNvSpPr/>
          <p:nvPr/>
        </p:nvSpPr>
        <p:spPr bwMode="auto">
          <a:xfrm>
            <a:off x="2099472" y="3726180"/>
            <a:ext cx="121920" cy="427882"/>
          </a:xfrm>
          <a:prstGeom prst="upArrow">
            <a:avLst/>
          </a:prstGeom>
          <a:solidFill>
            <a:srgbClr val="FFFF99"/>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eaLnBrk="0" fontAlgn="base" hangingPunct="0">
              <a:spcBef>
                <a:spcPct val="0"/>
              </a:spcBef>
              <a:spcAft>
                <a:spcPct val="0"/>
              </a:spcAft>
            </a:pPr>
            <a:endParaRPr lang="zh-CN" altLang="en-US" sz="2000" b="1">
              <a:solidFill>
                <a:srgbClr val="FFFFFF"/>
              </a:solidFill>
              <a:effectLst>
                <a:outerShdw blurRad="38100" dist="38100" dir="2700000" algn="tl">
                  <a:srgbClr val="000000">
                    <a:alpha val="43137"/>
                  </a:srgbClr>
                </a:outerShdw>
              </a:effectLst>
            </a:endParaRPr>
          </a:p>
        </p:txBody>
      </p:sp>
      <p:sp>
        <p:nvSpPr>
          <p:cNvPr id="35" name="Rectangle 2"/>
          <p:cNvSpPr>
            <a:spLocks noChangeArrowheads="1"/>
          </p:cNvSpPr>
          <p:nvPr/>
        </p:nvSpPr>
        <p:spPr bwMode="auto">
          <a:xfrm>
            <a:off x="914400" y="440136"/>
            <a:ext cx="7391400" cy="685800"/>
          </a:xfrm>
          <a:prstGeom prst="rect">
            <a:avLst/>
          </a:prstGeom>
          <a:noFill/>
          <a:ln w="9525">
            <a:noFill/>
            <a:miter lim="800000"/>
            <a:headEnd/>
            <a:tailEnd/>
          </a:ln>
          <a:effectLst/>
        </p:spPr>
        <p:txBody>
          <a:bodyPr lIns="92075" tIns="46038" rIns="92075" bIns="46038" anchor="ctr"/>
          <a:lstStyle/>
          <a:p>
            <a:pPr algn="ctr" fontAlgn="base">
              <a:spcBef>
                <a:spcPct val="0"/>
              </a:spcBef>
              <a:spcAft>
                <a:spcPct val="0"/>
              </a:spcAft>
              <a:defRPr/>
            </a:pPr>
            <a:r>
              <a:rPr lang="en-GB" sz="3600" b="1" dirty="0">
                <a:solidFill>
                  <a:srgbClr val="FFFF00"/>
                </a:solidFill>
                <a:effectLst>
                  <a:outerShdw blurRad="38100" dist="38100" dir="2700000" algn="tl">
                    <a:srgbClr val="000000"/>
                  </a:outerShdw>
                </a:effectLst>
              </a:rPr>
              <a:t>A Brief History of </a:t>
            </a:r>
            <a:r>
              <a:rPr lang="en-US" altLang="zh-CN" sz="3600" b="1" dirty="0">
                <a:solidFill>
                  <a:srgbClr val="FFFF00"/>
                </a:solidFill>
                <a:effectLst>
                  <a:outerShdw blurRad="38100" dist="38100" dir="2700000" algn="tl">
                    <a:srgbClr val="000000"/>
                  </a:outerShdw>
                </a:effectLst>
              </a:rPr>
              <a:t>Modern </a:t>
            </a:r>
            <a:r>
              <a:rPr lang="en-GB" sz="3600" b="1" dirty="0">
                <a:solidFill>
                  <a:srgbClr val="FFFF00"/>
                </a:solidFill>
                <a:effectLst>
                  <a:outerShdw blurRad="38100" dist="38100" dir="2700000" algn="tl">
                    <a:srgbClr val="000000"/>
                  </a:outerShdw>
                </a:effectLst>
              </a:rPr>
              <a:t>Cryptography</a:t>
            </a:r>
          </a:p>
        </p:txBody>
      </p:sp>
    </p:spTree>
  </p:cSld>
  <p:clrMapOvr>
    <a:masterClrMapping/>
  </p:clrMapOvr>
  <p:transition>
    <p:strips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14fig03"/>
          <p:cNvPicPr>
            <a:picLocks noChangeAspect="1" noChangeArrowheads="1"/>
          </p:cNvPicPr>
          <p:nvPr/>
        </p:nvPicPr>
        <p:blipFill>
          <a:blip r:embed="rId2" cstate="print"/>
          <a:srcRect/>
          <a:stretch>
            <a:fillRect/>
          </a:stretch>
        </p:blipFill>
        <p:spPr bwMode="auto">
          <a:xfrm>
            <a:off x="900113" y="0"/>
            <a:ext cx="7272337" cy="69088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23528" y="44450"/>
            <a:ext cx="6553200" cy="792163"/>
          </a:xfrm>
        </p:spPr>
        <p:txBody>
          <a:bodyPr/>
          <a:lstStyle/>
          <a:p>
            <a:pPr eaLnBrk="1" hangingPunct="1">
              <a:defRPr/>
            </a:pPr>
            <a:r>
              <a:rPr lang="en-US" altLang="zh-CN" dirty="0">
                <a:ea typeface="宋体" pitchFamily="2" charset="-122"/>
              </a:rPr>
              <a:t>2.3.4  </a:t>
            </a:r>
            <a:r>
              <a:rPr lang="zh-CN" altLang="en-US" dirty="0">
                <a:ea typeface="宋体" pitchFamily="2" charset="-122"/>
              </a:rPr>
              <a:t>公钥基础设施（</a:t>
            </a:r>
            <a:r>
              <a:rPr lang="en-US" altLang="zh-CN" dirty="0">
                <a:ea typeface="宋体" pitchFamily="2" charset="-122"/>
              </a:rPr>
              <a:t>PKI</a:t>
            </a:r>
            <a:r>
              <a:rPr lang="zh-CN" altLang="en-US" dirty="0">
                <a:ea typeface="宋体" pitchFamily="2" charset="-122"/>
              </a:rPr>
              <a:t>）</a:t>
            </a:r>
          </a:p>
        </p:txBody>
      </p:sp>
      <p:sp>
        <p:nvSpPr>
          <p:cNvPr id="57347" name="Rectangle 3"/>
          <p:cNvSpPr>
            <a:spLocks noGrp="1" noChangeArrowheads="1"/>
          </p:cNvSpPr>
          <p:nvPr>
            <p:ph type="body" idx="1"/>
          </p:nvPr>
        </p:nvSpPr>
        <p:spPr>
          <a:xfrm>
            <a:off x="323528" y="1143000"/>
            <a:ext cx="8363272" cy="5257800"/>
          </a:xfrm>
        </p:spPr>
        <p:txBody>
          <a:bodyPr/>
          <a:lstStyle/>
          <a:p>
            <a:pPr eaLnBrk="1" hangingPunct="1"/>
            <a:r>
              <a:rPr lang="zh-CN" altLang="en-US" sz="2600" dirty="0">
                <a:solidFill>
                  <a:srgbClr val="C00000"/>
                </a:solidFill>
                <a:ea typeface="华文楷体" pitchFamily="2" charset="-122"/>
              </a:rPr>
              <a:t>公开密钥基础设施（</a:t>
            </a:r>
            <a:r>
              <a:rPr lang="en-US" altLang="zh-CN" sz="2600" dirty="0">
                <a:solidFill>
                  <a:srgbClr val="C00000"/>
                </a:solidFill>
                <a:ea typeface="华文楷体" pitchFamily="2" charset="-122"/>
              </a:rPr>
              <a:t>Public Key Infrastructure</a:t>
            </a:r>
            <a:r>
              <a:rPr lang="zh-CN" altLang="en-US" sz="2600" dirty="0">
                <a:solidFill>
                  <a:srgbClr val="C00000"/>
                </a:solidFill>
                <a:ea typeface="华文楷体" pitchFamily="2" charset="-122"/>
              </a:rPr>
              <a:t>）</a:t>
            </a:r>
            <a:r>
              <a:rPr lang="zh-CN" altLang="en-US" sz="2600" dirty="0">
                <a:ea typeface="华文楷体" pitchFamily="2" charset="-122"/>
              </a:rPr>
              <a:t>是一种遵循</a:t>
            </a:r>
            <a:r>
              <a:rPr lang="en-US" altLang="zh-CN" sz="2600" dirty="0">
                <a:ea typeface="华文楷体" pitchFamily="2" charset="-122"/>
              </a:rPr>
              <a:t>X.509</a:t>
            </a:r>
            <a:r>
              <a:rPr lang="zh-CN" altLang="en-US" sz="2600" dirty="0">
                <a:ea typeface="华文楷体" pitchFamily="2" charset="-122"/>
              </a:rPr>
              <a:t>标准的密钥管理和用户认证基础设施，它能够为所有网络应用透明地提供加密和数字签名等密码服务所必须的密钥，并通过认证权威机构</a:t>
            </a:r>
            <a:r>
              <a:rPr lang="en-US" altLang="zh-CN" sz="2600" dirty="0">
                <a:ea typeface="华文楷体" pitchFamily="2" charset="-122"/>
              </a:rPr>
              <a:t>CA</a:t>
            </a:r>
            <a:r>
              <a:rPr lang="zh-CN" altLang="en-US" sz="2600" dirty="0">
                <a:ea typeface="华文楷体" pitchFamily="2" charset="-122"/>
              </a:rPr>
              <a:t>（</a:t>
            </a:r>
            <a:r>
              <a:rPr lang="en-US" altLang="zh-CN" sz="2600" dirty="0">
                <a:ea typeface="华文楷体" pitchFamily="2" charset="-122"/>
              </a:rPr>
              <a:t>Certification Authority</a:t>
            </a:r>
            <a:r>
              <a:rPr lang="zh-CN" altLang="en-US" sz="2600" dirty="0">
                <a:ea typeface="华文楷体" pitchFamily="2" charset="-122"/>
              </a:rPr>
              <a:t>）将用户的公钥和用户的身份信息捆绑在一起，并结合公钥密码和对称密码，实现密钥的自动管理。</a:t>
            </a:r>
            <a:endParaRPr lang="en-US" altLang="zh-CN" sz="2600" dirty="0">
              <a:ea typeface="华文楷体" pitchFamily="2" charset="-122"/>
            </a:endParaRPr>
          </a:p>
          <a:p>
            <a:pPr eaLnBrk="1" hangingPunct="1"/>
            <a:r>
              <a:rPr lang="en-US" altLang="zh-CN" sz="2600" dirty="0">
                <a:ea typeface="华文楷体" pitchFamily="2" charset="-122"/>
              </a:rPr>
              <a:t>PKI</a:t>
            </a:r>
            <a:r>
              <a:rPr lang="zh-CN" altLang="en-US" sz="2600" dirty="0">
                <a:ea typeface="华文楷体" pitchFamily="2" charset="-122"/>
              </a:rPr>
              <a:t>的基本组成部分：</a:t>
            </a:r>
            <a:r>
              <a:rPr lang="en-US" altLang="zh-CN" sz="2600" dirty="0">
                <a:ea typeface="华文楷体" pitchFamily="2" charset="-122"/>
              </a:rPr>
              <a:t>CA</a:t>
            </a:r>
            <a:r>
              <a:rPr lang="zh-CN" altLang="en-US" sz="2600" dirty="0">
                <a:ea typeface="华文楷体" pitchFamily="2" charset="-122"/>
              </a:rPr>
              <a:t>、证书库、证书撤销、密钥备份及恢复系统、证书吊销处理系统、客户端软件。</a:t>
            </a:r>
            <a:endParaRPr lang="en-US" altLang="zh-CN" sz="2600" dirty="0">
              <a:ea typeface="华文楷体" pitchFamily="2" charset="-122"/>
            </a:endParaRPr>
          </a:p>
          <a:p>
            <a:pPr eaLnBrk="1" hangingPunct="1"/>
            <a:endParaRPr lang="zh-CN" altLang="en-US" sz="2600" dirty="0">
              <a:ea typeface="华文楷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4"/>
          <p:cNvSpPr>
            <a:spLocks noGrp="1"/>
          </p:cNvSpPr>
          <p:nvPr>
            <p:ph type="sldNum" sz="quarter" idx="11"/>
          </p:nvPr>
        </p:nvSpPr>
        <p:spPr>
          <a:noFill/>
        </p:spPr>
        <p:txBody>
          <a:bodyPr/>
          <a:lstStyle/>
          <a:p>
            <a:fld id="{EF30B778-8EFF-4EAD-8508-FD14A6576931}" type="slidenum">
              <a:rPr lang="zh-CN" altLang="en-US" smtClean="0"/>
              <a:pPr/>
              <a:t>42</a:t>
            </a:fld>
            <a:endParaRPr lang="en-US" altLang="zh-CN"/>
          </a:p>
        </p:txBody>
      </p:sp>
      <p:sp>
        <p:nvSpPr>
          <p:cNvPr id="12291" name="Rectangle 2"/>
          <p:cNvSpPr>
            <a:spLocks noGrp="1" noChangeArrowheads="1"/>
          </p:cNvSpPr>
          <p:nvPr>
            <p:ph type="title"/>
          </p:nvPr>
        </p:nvSpPr>
        <p:spPr>
          <a:xfrm>
            <a:off x="395536" y="44450"/>
            <a:ext cx="6913314" cy="792163"/>
          </a:xfrm>
        </p:spPr>
        <p:txBody>
          <a:bodyPr/>
          <a:lstStyle/>
          <a:p>
            <a:pPr eaLnBrk="1" hangingPunct="1"/>
            <a:r>
              <a:rPr lang="zh-CN" altLang="en-US" dirty="0"/>
              <a:t>密码学经典教材推荐</a:t>
            </a:r>
          </a:p>
        </p:txBody>
      </p:sp>
      <p:pic>
        <p:nvPicPr>
          <p:cNvPr id="4" name="图片 3">
            <a:extLst>
              <a:ext uri="{FF2B5EF4-FFF2-40B4-BE49-F238E27FC236}">
                <a16:creationId xmlns:a16="http://schemas.microsoft.com/office/drawing/2014/main" id="{D4A87C98-216E-4343-A810-071DD6AA64B8}"/>
              </a:ext>
            </a:extLst>
          </p:cNvPr>
          <p:cNvPicPr>
            <a:picLocks noChangeAspect="1"/>
          </p:cNvPicPr>
          <p:nvPr/>
        </p:nvPicPr>
        <p:blipFill>
          <a:blip r:embed="rId2"/>
          <a:stretch>
            <a:fillRect/>
          </a:stretch>
        </p:blipFill>
        <p:spPr>
          <a:xfrm>
            <a:off x="585058" y="1093354"/>
            <a:ext cx="3496253" cy="5244380"/>
          </a:xfrm>
          <a:prstGeom prst="rect">
            <a:avLst/>
          </a:prstGeom>
        </p:spPr>
      </p:pic>
      <p:pic>
        <p:nvPicPr>
          <p:cNvPr id="5" name="图片 4">
            <a:extLst>
              <a:ext uri="{FF2B5EF4-FFF2-40B4-BE49-F238E27FC236}">
                <a16:creationId xmlns:a16="http://schemas.microsoft.com/office/drawing/2014/main" id="{F095731E-0BE2-D84A-9457-CC640676E15D}"/>
              </a:ext>
            </a:extLst>
          </p:cNvPr>
          <p:cNvPicPr>
            <a:picLocks noChangeAspect="1"/>
          </p:cNvPicPr>
          <p:nvPr/>
        </p:nvPicPr>
        <p:blipFill>
          <a:blip r:embed="rId3"/>
          <a:stretch>
            <a:fillRect/>
          </a:stretch>
        </p:blipFill>
        <p:spPr>
          <a:xfrm>
            <a:off x="4480272" y="1093354"/>
            <a:ext cx="4078670" cy="3667826"/>
          </a:xfrm>
          <a:prstGeom prst="rect">
            <a:avLst/>
          </a:prstGeom>
        </p:spPr>
      </p:pic>
      <p:sp>
        <p:nvSpPr>
          <p:cNvPr id="6" name="文本框 5">
            <a:extLst>
              <a:ext uri="{FF2B5EF4-FFF2-40B4-BE49-F238E27FC236}">
                <a16:creationId xmlns:a16="http://schemas.microsoft.com/office/drawing/2014/main" id="{C344AFE1-A5AF-2046-864D-DCBD0009641B}"/>
              </a:ext>
            </a:extLst>
          </p:cNvPr>
          <p:cNvSpPr txBox="1"/>
          <p:nvPr/>
        </p:nvSpPr>
        <p:spPr>
          <a:xfrm>
            <a:off x="5364088" y="4391848"/>
            <a:ext cx="2544286" cy="369332"/>
          </a:xfrm>
          <a:prstGeom prst="rect">
            <a:avLst/>
          </a:prstGeom>
          <a:noFill/>
        </p:spPr>
        <p:txBody>
          <a:bodyPr wrap="none" rtlCol="0">
            <a:spAutoFit/>
          </a:bodyPr>
          <a:lstStyle/>
          <a:p>
            <a:r>
              <a:rPr kumimoji="1" lang="en" altLang="zh-CN" dirty="0"/>
              <a:t>https://</a:t>
            </a:r>
            <a:r>
              <a:rPr kumimoji="1" lang="en" altLang="zh-CN" dirty="0" err="1"/>
              <a:t>toc.cryptobook.us</a:t>
            </a:r>
            <a:r>
              <a:rPr kumimoji="1" lang="en" altLang="zh-CN" dirty="0"/>
              <a:t>/</a:t>
            </a:r>
            <a:endParaRPr kumimoji="1" lang="zh-CN" altLang="en-US" dirty="0"/>
          </a:p>
        </p:txBody>
      </p:sp>
    </p:spTree>
    <p:extLst>
      <p:ext uri="{BB962C8B-B14F-4D97-AF65-F5344CB8AC3E}">
        <p14:creationId xmlns:p14="http://schemas.microsoft.com/office/powerpoint/2010/main" val="136341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密码学经典慕课资源</a:t>
            </a:r>
          </a:p>
        </p:txBody>
      </p:sp>
      <p:sp>
        <p:nvSpPr>
          <p:cNvPr id="3" name="内容占位符 2"/>
          <p:cNvSpPr>
            <a:spLocks noGrp="1"/>
          </p:cNvSpPr>
          <p:nvPr>
            <p:ph idx="1"/>
          </p:nvPr>
        </p:nvSpPr>
        <p:spPr/>
        <p:txBody>
          <a:bodyPr/>
          <a:lstStyle/>
          <a:p>
            <a:r>
              <a:rPr lang="en-US" altLang="zh-CN" dirty="0"/>
              <a:t>Coursera: “Introduction to Modern Cryptography I ”, Dan </a:t>
            </a:r>
            <a:r>
              <a:rPr lang="en-US" altLang="zh-CN" dirty="0" err="1"/>
              <a:t>Boneh</a:t>
            </a:r>
            <a:r>
              <a:rPr lang="en-US" altLang="zh-CN" dirty="0"/>
              <a:t>, Stanford University.</a:t>
            </a:r>
          </a:p>
          <a:p>
            <a:r>
              <a:rPr lang="en" altLang="zh-CN" dirty="0"/>
              <a:t>https://</a:t>
            </a:r>
            <a:r>
              <a:rPr lang="en" altLang="zh-CN" dirty="0" err="1"/>
              <a:t>www.coursera.org</a:t>
            </a:r>
            <a:r>
              <a:rPr lang="en" altLang="zh-CN" dirty="0"/>
              <a:t>/learn/crypto</a:t>
            </a:r>
            <a:endParaRPr lang="zh-CN" altLang="en-US" dirty="0"/>
          </a:p>
        </p:txBody>
      </p:sp>
      <p:sp>
        <p:nvSpPr>
          <p:cNvPr id="4" name="页脚占位符 3"/>
          <p:cNvSpPr>
            <a:spLocks noGrp="1"/>
          </p:cNvSpPr>
          <p:nvPr>
            <p:ph type="ftr" sz="quarter" idx="10"/>
          </p:nvPr>
        </p:nvSpPr>
        <p:spPr/>
        <p:txBody>
          <a:bodyPr/>
          <a:lstStyle/>
          <a:p>
            <a:pPr>
              <a:defRPr/>
            </a:pPr>
            <a:r>
              <a:rPr lang="en-US" altLang="zh-CN">
                <a:solidFill>
                  <a:srgbClr val="FFFFFF"/>
                </a:solidFill>
              </a:rPr>
              <a:t>XX</a:t>
            </a:r>
            <a:r>
              <a:rPr lang="zh-CN" altLang="en-US">
                <a:solidFill>
                  <a:srgbClr val="FFFFFF"/>
                </a:solidFill>
              </a:rPr>
              <a:t>大学</a:t>
            </a:r>
            <a:r>
              <a:rPr lang="en-US" altLang="zh-CN">
                <a:solidFill>
                  <a:srgbClr val="FFFFFF"/>
                </a:solidFill>
              </a:rPr>
              <a:t>XX</a:t>
            </a:r>
            <a:r>
              <a:rPr lang="zh-CN" altLang="en-US">
                <a:solidFill>
                  <a:srgbClr val="FFFFFF"/>
                </a:solidFill>
              </a:rPr>
              <a:t>学院</a:t>
            </a:r>
            <a:endParaRPr lang="en-US" altLang="zh-CN">
              <a:solidFill>
                <a:srgbClr val="FFFFFF"/>
              </a:solidFill>
            </a:endParaRPr>
          </a:p>
        </p:txBody>
      </p:sp>
      <p:sp>
        <p:nvSpPr>
          <p:cNvPr id="5" name="灯片编号占位符 4"/>
          <p:cNvSpPr>
            <a:spLocks noGrp="1"/>
          </p:cNvSpPr>
          <p:nvPr>
            <p:ph type="sldNum" sz="quarter" idx="11"/>
          </p:nvPr>
        </p:nvSpPr>
        <p:spPr/>
        <p:txBody>
          <a:bodyPr/>
          <a:lstStyle/>
          <a:p>
            <a:pPr>
              <a:defRPr/>
            </a:pPr>
            <a:fld id="{A49DC98C-8031-4701-8969-6C0C0FE5682D}" type="slidenum">
              <a:rPr lang="zh-CN" altLang="en-US" smtClean="0"/>
              <a:pPr>
                <a:defRPr/>
              </a:pPr>
              <a:t>43</a:t>
            </a:fld>
            <a:endParaRPr lang="en-US" altLang="zh-CN"/>
          </a:p>
        </p:txBody>
      </p:sp>
    </p:spTree>
    <p:extLst>
      <p:ext uri="{BB962C8B-B14F-4D97-AF65-F5344CB8AC3E}">
        <p14:creationId xmlns:p14="http://schemas.microsoft.com/office/powerpoint/2010/main" val="85212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510963-D321-4956-910F-7BF24D21DF65}" type="slidenum">
              <a:rPr lang="en-US">
                <a:solidFill>
                  <a:srgbClr val="FFFFFF"/>
                </a:solidFill>
              </a:rPr>
              <a:pPr/>
              <a:t>5</a:t>
            </a:fld>
            <a:endParaRPr lang="en-US">
              <a:solidFill>
                <a:srgbClr val="FFFFFF"/>
              </a:solidFill>
            </a:endParaRPr>
          </a:p>
        </p:txBody>
      </p:sp>
      <p:sp>
        <p:nvSpPr>
          <p:cNvPr id="411650" name="Rectangle 2"/>
          <p:cNvSpPr>
            <a:spLocks noGrp="1" noChangeArrowheads="1"/>
          </p:cNvSpPr>
          <p:nvPr>
            <p:ph type="title"/>
          </p:nvPr>
        </p:nvSpPr>
        <p:spPr>
          <a:xfrm>
            <a:off x="804199" y="254617"/>
            <a:ext cx="7507287" cy="1055568"/>
          </a:xfrm>
        </p:spPr>
        <p:txBody>
          <a:bodyPr/>
          <a:lstStyle/>
          <a:p>
            <a:r>
              <a:rPr lang="en-GB" altLang="zh-CN" sz="3600"/>
              <a:t>Kerckhoffs’s </a:t>
            </a:r>
            <a:r>
              <a:rPr lang="en-GB" altLang="zh-CN" sz="3600" dirty="0"/>
              <a:t>Principle</a:t>
            </a:r>
            <a:endParaRPr lang="en-GB" sz="3600" dirty="0"/>
          </a:p>
        </p:txBody>
      </p:sp>
      <p:sp>
        <p:nvSpPr>
          <p:cNvPr id="411651" name="Rectangle 3"/>
          <p:cNvSpPr>
            <a:spLocks noGrp="1" noChangeArrowheads="1"/>
          </p:cNvSpPr>
          <p:nvPr>
            <p:ph type="body" idx="1"/>
          </p:nvPr>
        </p:nvSpPr>
        <p:spPr>
          <a:xfrm>
            <a:off x="535673" y="1296537"/>
            <a:ext cx="8403610" cy="5078603"/>
          </a:xfrm>
        </p:spPr>
        <p:txBody>
          <a:bodyPr/>
          <a:lstStyle/>
          <a:p>
            <a:pPr>
              <a:lnSpc>
                <a:spcPct val="120000"/>
              </a:lnSpc>
            </a:pPr>
            <a:r>
              <a:rPr lang="en-GB" sz="2400" dirty="0"/>
              <a:t>The security of the encryption scheme must depend only on the </a:t>
            </a:r>
            <a:r>
              <a:rPr lang="en-GB" sz="2400" dirty="0">
                <a:solidFill>
                  <a:srgbClr val="FFFF00"/>
                </a:solidFill>
              </a:rPr>
              <a:t>secrecy of the key </a:t>
            </a:r>
            <a:r>
              <a:rPr lang="en-GB" sz="2400" dirty="0"/>
              <a:t>and not on the secrecy of the algorithms.</a:t>
            </a:r>
          </a:p>
          <a:p>
            <a:pPr marL="914400" lvl="1" indent="-457200">
              <a:lnSpc>
                <a:spcPct val="120000"/>
              </a:lnSpc>
              <a:buFont typeface="+mj-ea"/>
              <a:buAutoNum type="circleNumDbPlain"/>
            </a:pPr>
            <a:r>
              <a:rPr lang="en-GB" dirty="0">
                <a:solidFill>
                  <a:schemeClr val="tx1"/>
                </a:solidFill>
              </a:rPr>
              <a:t>Maintaining a short key is much easier than maintaining secrecy of an algorithm.</a:t>
            </a:r>
          </a:p>
          <a:p>
            <a:pPr marL="914400" lvl="1" indent="-457200">
              <a:lnSpc>
                <a:spcPct val="120000"/>
              </a:lnSpc>
              <a:buFont typeface="+mj-ea"/>
              <a:buAutoNum type="circleNumDbPlain"/>
            </a:pPr>
            <a:r>
              <a:rPr lang="en-GB" dirty="0">
                <a:solidFill>
                  <a:schemeClr val="tx1"/>
                </a:solidFill>
              </a:rPr>
              <a:t>Changing the key is much easier than replacing the algorithm being used.</a:t>
            </a:r>
          </a:p>
          <a:p>
            <a:pPr marL="914400" lvl="1" indent="-457200">
              <a:lnSpc>
                <a:spcPct val="120000"/>
              </a:lnSpc>
              <a:buFont typeface="+mj-ea"/>
              <a:buAutoNum type="circleNumDbPlain"/>
            </a:pPr>
            <a:r>
              <a:rPr lang="en-GB" dirty="0">
                <a:solidFill>
                  <a:schemeClr val="tx1"/>
                </a:solidFill>
              </a:rPr>
              <a:t>In multi-user setting, it will be significantly easier for all parties to use the same algorithm/program, but different keys.</a:t>
            </a:r>
          </a:p>
        </p:txBody>
      </p:sp>
    </p:spTree>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510963-D321-4956-910F-7BF24D21DF65}" type="slidenum">
              <a:rPr lang="en-US">
                <a:solidFill>
                  <a:srgbClr val="FFFFFF"/>
                </a:solidFill>
              </a:rPr>
              <a:pPr/>
              <a:t>6</a:t>
            </a:fld>
            <a:endParaRPr lang="en-US">
              <a:solidFill>
                <a:srgbClr val="FFFFFF"/>
              </a:solidFill>
            </a:endParaRPr>
          </a:p>
        </p:txBody>
      </p:sp>
      <p:sp>
        <p:nvSpPr>
          <p:cNvPr id="411650" name="Rectangle 2"/>
          <p:cNvSpPr>
            <a:spLocks noGrp="1" noChangeArrowheads="1"/>
          </p:cNvSpPr>
          <p:nvPr>
            <p:ph type="title"/>
          </p:nvPr>
        </p:nvSpPr>
        <p:spPr>
          <a:xfrm>
            <a:off x="804199" y="254617"/>
            <a:ext cx="7507287" cy="1055568"/>
          </a:xfrm>
        </p:spPr>
        <p:txBody>
          <a:bodyPr/>
          <a:lstStyle/>
          <a:p>
            <a:r>
              <a:rPr lang="en-GB" sz="3600" dirty="0"/>
              <a:t>Open Cryptographic Engineering</a:t>
            </a:r>
          </a:p>
        </p:txBody>
      </p:sp>
      <p:sp>
        <p:nvSpPr>
          <p:cNvPr id="411651" name="Rectangle 3"/>
          <p:cNvSpPr>
            <a:spLocks noGrp="1" noChangeArrowheads="1"/>
          </p:cNvSpPr>
          <p:nvPr>
            <p:ph type="body" idx="1"/>
          </p:nvPr>
        </p:nvSpPr>
        <p:spPr>
          <a:xfrm>
            <a:off x="685800" y="1460310"/>
            <a:ext cx="7772400" cy="5078603"/>
          </a:xfrm>
        </p:spPr>
        <p:txBody>
          <a:bodyPr/>
          <a:lstStyle/>
          <a:p>
            <a:pPr>
              <a:lnSpc>
                <a:spcPct val="120000"/>
              </a:lnSpc>
            </a:pPr>
            <a:r>
              <a:rPr lang="en-US" altLang="zh-CN" sz="2200" dirty="0"/>
              <a:t>Published designs undergo </a:t>
            </a:r>
            <a:r>
              <a:rPr lang="en-US" altLang="zh-CN" sz="2200" dirty="0">
                <a:solidFill>
                  <a:srgbClr val="FFFF00"/>
                </a:solidFill>
              </a:rPr>
              <a:t>public scrutiny </a:t>
            </a:r>
            <a:r>
              <a:rPr lang="en-US" altLang="zh-CN" sz="2200" dirty="0"/>
              <a:t>and are therefore likely to be stronger</a:t>
            </a:r>
            <a:r>
              <a:rPr lang="en-GB" altLang="zh-CN" sz="2200" dirty="0"/>
              <a:t>.</a:t>
            </a:r>
          </a:p>
          <a:p>
            <a:pPr>
              <a:lnSpc>
                <a:spcPct val="120000"/>
              </a:lnSpc>
            </a:pPr>
            <a:r>
              <a:rPr lang="en-US" altLang="zh-CN" sz="2200" dirty="0"/>
              <a:t>It is better that security flaws are revealed by “ethical hackers” and made public, than having the flaws be known only to malicious parties.</a:t>
            </a:r>
          </a:p>
          <a:p>
            <a:pPr>
              <a:lnSpc>
                <a:spcPct val="120000"/>
              </a:lnSpc>
            </a:pPr>
            <a:r>
              <a:rPr lang="en-US" altLang="zh-CN" sz="2200" dirty="0">
                <a:solidFill>
                  <a:srgbClr val="FFFF00"/>
                </a:solidFill>
              </a:rPr>
              <a:t>Reverse engineering </a:t>
            </a:r>
            <a:r>
              <a:rPr lang="en-US" altLang="zh-CN" sz="2200" dirty="0"/>
              <a:t>of the code (or leakage by industrial espionage) poses a serious threat to the secrecy of the algorithm. The secret key is not part of the code, and so is not vulnerable to reverse engineering.</a:t>
            </a:r>
            <a:endParaRPr lang="en-GB" sz="2200" dirty="0"/>
          </a:p>
          <a:p>
            <a:pPr>
              <a:lnSpc>
                <a:spcPct val="120000"/>
              </a:lnSpc>
            </a:pPr>
            <a:r>
              <a:rPr lang="en-US" altLang="zh-CN" sz="2200" dirty="0"/>
              <a:t>Public design enables the establishment of </a:t>
            </a:r>
            <a:r>
              <a:rPr lang="en-US" altLang="zh-CN" sz="2200" dirty="0">
                <a:solidFill>
                  <a:srgbClr val="FFFF00"/>
                </a:solidFill>
              </a:rPr>
              <a:t>standards</a:t>
            </a:r>
            <a:r>
              <a:rPr lang="en-US" altLang="zh-CN" sz="2200" dirty="0"/>
              <a:t>.</a:t>
            </a:r>
            <a:endParaRPr lang="en-GB" sz="2200" dirty="0"/>
          </a:p>
        </p:txBody>
      </p:sp>
    </p:spTree>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850106"/>
          </a:xfrm>
        </p:spPr>
        <p:txBody>
          <a:bodyPr/>
          <a:lstStyle/>
          <a:p>
            <a:r>
              <a:rPr lang="en-US" altLang="zh-CN" b="1" dirty="0"/>
              <a:t>2.1 Cryptographic goals</a:t>
            </a:r>
            <a:endParaRPr lang="zh-CN" altLang="en-US" dirty="0"/>
          </a:p>
        </p:txBody>
      </p:sp>
      <p:sp>
        <p:nvSpPr>
          <p:cNvPr id="3" name="内容占位符 2"/>
          <p:cNvSpPr>
            <a:spLocks noGrp="1"/>
          </p:cNvSpPr>
          <p:nvPr>
            <p:ph idx="1"/>
          </p:nvPr>
        </p:nvSpPr>
        <p:spPr>
          <a:xfrm>
            <a:off x="323528" y="1196752"/>
            <a:ext cx="8496944" cy="5184576"/>
          </a:xfrm>
        </p:spPr>
        <p:txBody>
          <a:bodyPr>
            <a:noAutofit/>
          </a:bodyPr>
          <a:lstStyle/>
          <a:p>
            <a:r>
              <a:rPr lang="en-US" altLang="zh-CN" sz="2400" i="1" dirty="0">
                <a:solidFill>
                  <a:srgbClr val="C00000"/>
                </a:solidFill>
                <a:latin typeface="Times New Roman" pitchFamily="18" charset="0"/>
                <a:cs typeface="Times New Roman" pitchFamily="18" charset="0"/>
              </a:rPr>
              <a:t>Confidentiality</a:t>
            </a:r>
            <a:r>
              <a:rPr lang="en-US" altLang="zh-CN" sz="2400" b="0" i="1" dirty="0">
                <a:solidFill>
                  <a:srgbClr val="C00000"/>
                </a:solidFill>
                <a:latin typeface="Times New Roman" pitchFamily="18" charset="0"/>
                <a:cs typeface="Times New Roman" pitchFamily="18" charset="0"/>
              </a:rPr>
              <a:t>  —  </a:t>
            </a:r>
            <a:r>
              <a:rPr lang="en-US" altLang="zh-CN" sz="2400" b="0" dirty="0">
                <a:latin typeface="Times New Roman" pitchFamily="18" charset="0"/>
                <a:cs typeface="Times New Roman" pitchFamily="18" charset="0"/>
              </a:rPr>
              <a:t>Keep the content of information from all but those authorized to have it. </a:t>
            </a:r>
          </a:p>
          <a:p>
            <a:r>
              <a:rPr lang="en-US" altLang="zh-CN" sz="2400" i="1" dirty="0">
                <a:solidFill>
                  <a:srgbClr val="C00000"/>
                </a:solidFill>
                <a:latin typeface="Times New Roman" pitchFamily="18" charset="0"/>
                <a:cs typeface="Times New Roman" pitchFamily="18" charset="0"/>
              </a:rPr>
              <a:t>Data integrity </a:t>
            </a:r>
            <a:r>
              <a:rPr lang="en-US" altLang="zh-CN" sz="2400" b="0" i="1" dirty="0">
                <a:solidFill>
                  <a:srgbClr val="C00000"/>
                </a:solidFill>
                <a:latin typeface="Times New Roman" pitchFamily="18" charset="0"/>
                <a:cs typeface="Times New Roman" pitchFamily="18" charset="0"/>
              </a:rPr>
              <a:t>—</a:t>
            </a:r>
            <a:r>
              <a:rPr lang="en-US" altLang="zh-CN" sz="2400" b="0" dirty="0">
                <a:latin typeface="Times New Roman" pitchFamily="18" charset="0"/>
                <a:cs typeface="Times New Roman" pitchFamily="18" charset="0"/>
              </a:rPr>
              <a:t> Address the unauthorized alteration of data. To assure data integrity, one must have the ability to </a:t>
            </a:r>
            <a:r>
              <a:rPr lang="en-US" altLang="zh-CN" sz="2400" dirty="0">
                <a:solidFill>
                  <a:srgbClr val="C00000"/>
                </a:solidFill>
                <a:latin typeface="Times New Roman" pitchFamily="18" charset="0"/>
                <a:cs typeface="Times New Roman" pitchFamily="18" charset="0"/>
              </a:rPr>
              <a:t>detect</a:t>
            </a:r>
            <a:r>
              <a:rPr lang="en-US" altLang="zh-CN" sz="2400" b="0" dirty="0">
                <a:latin typeface="Times New Roman" pitchFamily="18" charset="0"/>
                <a:cs typeface="Times New Roman" pitchFamily="18" charset="0"/>
              </a:rPr>
              <a:t> data manipulation by unauthorized parties. </a:t>
            </a:r>
          </a:p>
          <a:p>
            <a:r>
              <a:rPr lang="en-US" altLang="zh-CN" sz="2400" i="1" dirty="0">
                <a:solidFill>
                  <a:srgbClr val="C00000"/>
                </a:solidFill>
                <a:latin typeface="Times New Roman" pitchFamily="18" charset="0"/>
                <a:cs typeface="Times New Roman" pitchFamily="18" charset="0"/>
              </a:rPr>
              <a:t>Authentication</a:t>
            </a:r>
            <a:r>
              <a:rPr lang="en-US" altLang="zh-CN" sz="2400" b="0" i="1" dirty="0">
                <a:solidFill>
                  <a:srgbClr val="C00000"/>
                </a:solidFill>
                <a:latin typeface="Times New Roman" pitchFamily="18" charset="0"/>
                <a:cs typeface="Times New Roman" pitchFamily="18" charset="0"/>
              </a:rPr>
              <a:t> — </a:t>
            </a:r>
            <a:r>
              <a:rPr lang="en-US" altLang="zh-CN" sz="2400" b="0" dirty="0">
                <a:latin typeface="Times New Roman" pitchFamily="18" charset="0"/>
                <a:cs typeface="Times New Roman" pitchFamily="18" charset="0"/>
              </a:rPr>
              <a:t>Two parties entering into a communication should identify each other</a:t>
            </a:r>
            <a:r>
              <a:rPr lang="en-US" altLang="zh-CN" sz="2400" dirty="0">
                <a:latin typeface="Times New Roman" pitchFamily="18" charset="0"/>
                <a:cs typeface="Times New Roman" pitchFamily="18" charset="0"/>
              </a:rPr>
              <a:t> (entity authentication)</a:t>
            </a:r>
            <a:r>
              <a:rPr lang="en-US" altLang="zh-CN" sz="2400" b="0" dirty="0">
                <a:latin typeface="Times New Roman" pitchFamily="18" charset="0"/>
                <a:cs typeface="Times New Roman" pitchFamily="18" charset="0"/>
              </a:rPr>
              <a:t>. Information delivered over a channel should be authenticated as to origin, date of origin, data content, time sent, etc (</a:t>
            </a:r>
            <a:r>
              <a:rPr lang="en-US" altLang="zh-CN" sz="2400" dirty="0">
                <a:latin typeface="Times New Roman" pitchFamily="18" charset="0"/>
                <a:cs typeface="Times New Roman" pitchFamily="18" charset="0"/>
              </a:rPr>
              <a:t>data origin authentication</a:t>
            </a:r>
            <a:r>
              <a:rPr lang="en-US" altLang="zh-CN" sz="2400" b="0" dirty="0">
                <a:latin typeface="Times New Roman" pitchFamily="18" charset="0"/>
                <a:cs typeface="Times New Roman" pitchFamily="18" charset="0"/>
              </a:rPr>
              <a:t>). </a:t>
            </a:r>
            <a:endParaRPr lang="zh-CN" altLang="en-US" sz="2400" b="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450"/>
            <a:ext cx="6553200" cy="792163"/>
          </a:xfrm>
        </p:spPr>
        <p:txBody>
          <a:bodyPr/>
          <a:lstStyle/>
          <a:p>
            <a:r>
              <a:rPr lang="en-US" altLang="zh-CN" b="1" dirty="0"/>
              <a:t>2.1 Cryptographic goals</a:t>
            </a:r>
            <a:endParaRPr lang="zh-CN" altLang="en-US" dirty="0"/>
          </a:p>
        </p:txBody>
      </p:sp>
      <p:sp>
        <p:nvSpPr>
          <p:cNvPr id="3" name="内容占位符 2"/>
          <p:cNvSpPr>
            <a:spLocks noGrp="1"/>
          </p:cNvSpPr>
          <p:nvPr>
            <p:ph idx="1"/>
          </p:nvPr>
        </p:nvSpPr>
        <p:spPr>
          <a:xfrm>
            <a:off x="395536" y="1143000"/>
            <a:ext cx="8229600" cy="2430016"/>
          </a:xfrm>
        </p:spPr>
        <p:txBody>
          <a:bodyPr vert="horz" lIns="91440" tIns="45720" rIns="91440" bIns="45720" rtlCol="0">
            <a:noAutofit/>
          </a:bodyPr>
          <a:lstStyle/>
          <a:p>
            <a:r>
              <a:rPr lang="en-US" altLang="zh-CN" sz="2400" b="1" i="1" dirty="0">
                <a:solidFill>
                  <a:srgbClr val="C00000"/>
                </a:solidFill>
                <a:latin typeface="Times New Roman" pitchFamily="18" charset="0"/>
                <a:cs typeface="Times New Roman" pitchFamily="18" charset="0"/>
              </a:rPr>
              <a:t>Non-repudiation</a:t>
            </a:r>
            <a:r>
              <a:rPr lang="en-US" altLang="zh-CN" sz="2000" i="1" dirty="0">
                <a:solidFill>
                  <a:srgbClr val="C00000"/>
                </a:solidFill>
                <a:latin typeface="Times New Roman" pitchFamily="18" charset="0"/>
                <a:cs typeface="Times New Roman" pitchFamily="18" charset="0"/>
              </a:rPr>
              <a:t> </a:t>
            </a:r>
            <a:r>
              <a:rPr lang="en-US" altLang="zh-CN" sz="2400" b="0" dirty="0">
                <a:latin typeface="Times New Roman" pitchFamily="18" charset="0"/>
                <a:cs typeface="Times New Roman" pitchFamily="18" charset="0"/>
              </a:rPr>
              <a:t>—  Prevents an entity from denying previous commitments or actions. When disputes arise due to an entity denying that certain actions were taken, a means to resolve the situation is necessary.</a:t>
            </a:r>
            <a:endParaRPr lang="zh-CN" altLang="en-US" sz="2400" b="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23528" y="116632"/>
            <a:ext cx="8229600" cy="582594"/>
          </a:xfrm>
        </p:spPr>
        <p:txBody>
          <a:bodyPr>
            <a:normAutofit fontScale="90000"/>
          </a:bodyPr>
          <a:lstStyle/>
          <a:p>
            <a:r>
              <a:rPr lang="en-US" altLang="zh-CN" dirty="0"/>
              <a:t>2.2 Cryptographic Primitives</a:t>
            </a:r>
            <a:endParaRPr lang="zh-CN" altLang="en-US" dirty="0"/>
          </a:p>
        </p:txBody>
      </p:sp>
      <p:pic>
        <p:nvPicPr>
          <p:cNvPr id="14339" name="Picture 3"/>
          <p:cNvPicPr>
            <a:picLocks noChangeAspect="1" noChangeArrowheads="1"/>
          </p:cNvPicPr>
          <p:nvPr/>
        </p:nvPicPr>
        <p:blipFill>
          <a:blip r:embed="rId2" cstate="print"/>
          <a:srcRect/>
          <a:stretch>
            <a:fillRect/>
          </a:stretch>
        </p:blipFill>
        <p:spPr bwMode="auto">
          <a:xfrm>
            <a:off x="970340" y="764704"/>
            <a:ext cx="6914028" cy="594928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075TGp_Computer_green _v2">
  <a:themeElements>
    <a:clrScheme name="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fontScheme name="075TGp_Computer_green _v2">
      <a:majorFont>
        <a:latin typeface="黑体"/>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75TGp_Computer_green _v2 1">
        <a:dk1>
          <a:srgbClr val="2B166E"/>
        </a:dk1>
        <a:lt1>
          <a:srgbClr val="FFFFFF"/>
        </a:lt1>
        <a:dk2>
          <a:srgbClr val="336699"/>
        </a:dk2>
        <a:lt2>
          <a:srgbClr val="DDDDDD"/>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075TGp_Computer_green _v2 2">
        <a:dk1>
          <a:srgbClr val="1D528D"/>
        </a:dk1>
        <a:lt1>
          <a:srgbClr val="FFFFFF"/>
        </a:lt1>
        <a:dk2>
          <a:srgbClr val="000000"/>
        </a:dk2>
        <a:lt2>
          <a:srgbClr val="DDDDDD"/>
        </a:lt2>
        <a:accent1>
          <a:srgbClr val="B24242"/>
        </a:accent1>
        <a:accent2>
          <a:srgbClr val="CC9900"/>
        </a:accent2>
        <a:accent3>
          <a:srgbClr val="FFFFFF"/>
        </a:accent3>
        <a:accent4>
          <a:srgbClr val="174578"/>
        </a:accent4>
        <a:accent5>
          <a:srgbClr val="D5B0B0"/>
        </a:accent5>
        <a:accent6>
          <a:srgbClr val="B98A00"/>
        </a:accent6>
        <a:hlink>
          <a:srgbClr val="808000"/>
        </a:hlink>
        <a:folHlink>
          <a:srgbClr val="969696"/>
        </a:folHlink>
      </a:clrScheme>
      <a:clrMap bg1="lt1" tx1="dk1" bg2="lt2" tx2="dk2" accent1="accent1" accent2="accent2" accent3="accent3" accent4="accent4" accent5="accent5" accent6="accent6" hlink="hlink" folHlink="folHlink"/>
    </a:extraClrScheme>
    <a:extraClrScheme>
      <a:clrScheme name="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075TGp_Computer_green _v2">
  <a:themeElements>
    <a:clrScheme name="1_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fontScheme name="1_075TGp_Computer_green _v2">
      <a:majorFont>
        <a:latin typeface="黑体"/>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075TGp_Computer_green _v2 1">
        <a:dk1>
          <a:srgbClr val="2B166E"/>
        </a:dk1>
        <a:lt1>
          <a:srgbClr val="FFFFFF"/>
        </a:lt1>
        <a:dk2>
          <a:srgbClr val="336699"/>
        </a:dk2>
        <a:lt2>
          <a:srgbClr val="DDDDDD"/>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1_075TGp_Computer_green _v2 2">
        <a:dk1>
          <a:srgbClr val="1D528D"/>
        </a:dk1>
        <a:lt1>
          <a:srgbClr val="FFFFFF"/>
        </a:lt1>
        <a:dk2>
          <a:srgbClr val="000000"/>
        </a:dk2>
        <a:lt2>
          <a:srgbClr val="DDDDDD"/>
        </a:lt2>
        <a:accent1>
          <a:srgbClr val="B24242"/>
        </a:accent1>
        <a:accent2>
          <a:srgbClr val="CC9900"/>
        </a:accent2>
        <a:accent3>
          <a:srgbClr val="FFFFFF"/>
        </a:accent3>
        <a:accent4>
          <a:srgbClr val="174578"/>
        </a:accent4>
        <a:accent5>
          <a:srgbClr val="D5B0B0"/>
        </a:accent5>
        <a:accent6>
          <a:srgbClr val="B98A00"/>
        </a:accent6>
        <a:hlink>
          <a:srgbClr val="808000"/>
        </a:hlink>
        <a:folHlink>
          <a:srgbClr val="969696"/>
        </a:folHlink>
      </a:clrScheme>
      <a:clrMap bg1="lt1" tx1="dk1" bg2="lt2" tx2="dk2" accent1="accent1" accent2="accent2" accent3="accent3" accent4="accent4" accent5="accent5" accent6="accent6" hlink="hlink" folHlink="folHlink"/>
    </a:extraClrScheme>
    <a:extraClrScheme>
      <a:clrScheme name="1_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n-Screen Presentation 1">
  <a:themeElements>
    <a:clrScheme name="On-Screen Presentation 1 1">
      <a:dk1>
        <a:srgbClr val="2A004E"/>
      </a:dk1>
      <a:lt1>
        <a:srgbClr val="FFFFFF"/>
      </a:lt1>
      <a:dk2>
        <a:srgbClr val="500093"/>
      </a:dk2>
      <a:lt2>
        <a:srgbClr val="00CCCC"/>
      </a:lt2>
      <a:accent1>
        <a:srgbClr val="D60093"/>
      </a:accent1>
      <a:accent2>
        <a:srgbClr val="0000FF"/>
      </a:accent2>
      <a:accent3>
        <a:srgbClr val="B3AAC8"/>
      </a:accent3>
      <a:accent4>
        <a:srgbClr val="DADADA"/>
      </a:accent4>
      <a:accent5>
        <a:srgbClr val="E8AAC8"/>
      </a:accent5>
      <a:accent6>
        <a:srgbClr val="0000E7"/>
      </a:accent6>
      <a:hlink>
        <a:srgbClr val="FFFF00"/>
      </a:hlink>
      <a:folHlink>
        <a:srgbClr val="7500D7"/>
      </a:folHlink>
    </a:clrScheme>
    <a:fontScheme name="On-Screen Presentation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On-Screen Presentation 1 1">
        <a:dk1>
          <a:srgbClr val="2A004E"/>
        </a:dk1>
        <a:lt1>
          <a:srgbClr val="FFFFFF"/>
        </a:lt1>
        <a:dk2>
          <a:srgbClr val="500093"/>
        </a:dk2>
        <a:lt2>
          <a:srgbClr val="00CCCC"/>
        </a:lt2>
        <a:accent1>
          <a:srgbClr val="D60093"/>
        </a:accent1>
        <a:accent2>
          <a:srgbClr val="0000FF"/>
        </a:accent2>
        <a:accent3>
          <a:srgbClr val="B3AAC8"/>
        </a:accent3>
        <a:accent4>
          <a:srgbClr val="DADADA"/>
        </a:accent4>
        <a:accent5>
          <a:srgbClr val="E8AAC8"/>
        </a:accent5>
        <a:accent6>
          <a:srgbClr val="0000E7"/>
        </a:accent6>
        <a:hlink>
          <a:srgbClr val="FFFF00"/>
        </a:hlink>
        <a:folHlink>
          <a:srgbClr val="7500D7"/>
        </a:folHlink>
      </a:clrScheme>
      <a:clrMap bg1="dk2" tx1="lt1" bg2="dk1" tx2="lt2" accent1="accent1" accent2="accent2" accent3="accent3" accent4="accent4" accent5="accent5" accent6="accent6" hlink="hlink" folHlink="folHlink"/>
    </a:extraClrScheme>
    <a:extraClrScheme>
      <a:clrScheme name="On-Screen Presentation 1 2">
        <a:dk1>
          <a:srgbClr val="000000"/>
        </a:dk1>
        <a:lt1>
          <a:srgbClr val="FFFFFF"/>
        </a:lt1>
        <a:dk2>
          <a:srgbClr val="000000"/>
        </a:dk2>
        <a:lt2>
          <a:srgbClr val="CCECFF"/>
        </a:lt2>
        <a:accent1>
          <a:srgbClr val="CC99FF"/>
        </a:accent1>
        <a:accent2>
          <a:srgbClr val="3366FF"/>
        </a:accent2>
        <a:accent3>
          <a:srgbClr val="FFFFFF"/>
        </a:accent3>
        <a:accent4>
          <a:srgbClr val="000000"/>
        </a:accent4>
        <a:accent5>
          <a:srgbClr val="E2CAFF"/>
        </a:accent5>
        <a:accent6>
          <a:srgbClr val="2D5CE7"/>
        </a:accent6>
        <a:hlink>
          <a:srgbClr val="00CCFF"/>
        </a:hlink>
        <a:folHlink>
          <a:srgbClr val="99CCFF"/>
        </a:folHlink>
      </a:clrScheme>
      <a:clrMap bg1="lt1" tx1="dk1" bg2="lt2" tx2="dk2" accent1="accent1" accent2="accent2" accent3="accent3" accent4="accent4" accent5="accent5" accent6="accent6" hlink="hlink" folHlink="folHlink"/>
    </a:extraClrScheme>
    <a:extraClrScheme>
      <a:clrScheme name="On-Screen Presentation 1 3">
        <a:dk1>
          <a:srgbClr val="000000"/>
        </a:dk1>
        <a:lt1>
          <a:srgbClr val="FFFFFF"/>
        </a:lt1>
        <a:dk2>
          <a:srgbClr val="000000"/>
        </a:dk2>
        <a:lt2>
          <a:srgbClr val="969696"/>
        </a:lt2>
        <a:accent1>
          <a:srgbClr val="777777"/>
        </a:accent1>
        <a:accent2>
          <a:srgbClr val="CBCBCB"/>
        </a:accent2>
        <a:accent3>
          <a:srgbClr val="FFFFFF"/>
        </a:accent3>
        <a:accent4>
          <a:srgbClr val="000000"/>
        </a:accent4>
        <a:accent5>
          <a:srgbClr val="BDBDBD"/>
        </a:accent5>
        <a:accent6>
          <a:srgbClr val="B8B8B8"/>
        </a:accent6>
        <a:hlink>
          <a:srgbClr val="4D4D4D"/>
        </a:hlink>
        <a:folHlink>
          <a:srgbClr val="DDDDDD"/>
        </a:folHlink>
      </a:clrScheme>
      <a:clrMap bg1="lt1" tx1="dk1" bg2="lt2" tx2="dk2" accent1="accent1" accent2="accent2" accent3="accent3" accent4="accent4" accent5="accent5" accent6="accent6" hlink="hlink" folHlink="folHlink"/>
    </a:extraClrScheme>
    <a:extraClrScheme>
      <a:clrScheme name="On-Screen Presentation 1 4">
        <a:dk1>
          <a:srgbClr val="000000"/>
        </a:dk1>
        <a:lt1>
          <a:srgbClr val="00CCCC"/>
        </a:lt1>
        <a:dk2>
          <a:srgbClr val="FFFFCC"/>
        </a:dk2>
        <a:lt2>
          <a:srgbClr val="009999"/>
        </a:lt2>
        <a:accent1>
          <a:srgbClr val="CC99FF"/>
        </a:accent1>
        <a:accent2>
          <a:srgbClr val="3366FF"/>
        </a:accent2>
        <a:accent3>
          <a:srgbClr val="AAE2E2"/>
        </a:accent3>
        <a:accent4>
          <a:srgbClr val="000000"/>
        </a:accent4>
        <a:accent5>
          <a:srgbClr val="E2CAFF"/>
        </a:accent5>
        <a:accent6>
          <a:srgbClr val="2D5CE7"/>
        </a:accent6>
        <a:hlink>
          <a:srgbClr val="00CCFF"/>
        </a:hlink>
        <a:folHlink>
          <a:srgbClr val="00FFCC"/>
        </a:folHlink>
      </a:clrScheme>
      <a:clrMap bg1="lt1" tx1="dk1" bg2="lt2" tx2="dk2" accent1="accent1" accent2="accent2" accent3="accent3" accent4="accent4" accent5="accent5" accent6="accent6" hlink="hlink" folHlink="folHlink"/>
    </a:extraClrScheme>
    <a:extraClrScheme>
      <a:clrScheme name="On-Screen Presentation 1 5">
        <a:dk1>
          <a:srgbClr val="003300"/>
        </a:dk1>
        <a:lt1>
          <a:srgbClr val="FFFFFF"/>
        </a:lt1>
        <a:dk2>
          <a:srgbClr val="669900"/>
        </a:dk2>
        <a:lt2>
          <a:srgbClr val="FFCC66"/>
        </a:lt2>
        <a:accent1>
          <a:srgbClr val="990033"/>
        </a:accent1>
        <a:accent2>
          <a:srgbClr val="FF9933"/>
        </a:accent2>
        <a:accent3>
          <a:srgbClr val="B8CAAA"/>
        </a:accent3>
        <a:accent4>
          <a:srgbClr val="DADADA"/>
        </a:accent4>
        <a:accent5>
          <a:srgbClr val="CAAAAD"/>
        </a:accent5>
        <a:accent6>
          <a:srgbClr val="E78A2D"/>
        </a:accent6>
        <a:hlink>
          <a:srgbClr val="CCCC00"/>
        </a:hlink>
        <a:folHlink>
          <a:srgbClr val="009900"/>
        </a:folHlink>
      </a:clrScheme>
      <a:clrMap bg1="dk2" tx1="lt1" bg2="dk1" tx2="lt2" accent1="accent1" accent2="accent2" accent3="accent3" accent4="accent4" accent5="accent5" accent6="accent6" hlink="hlink" folHlink="folHlink"/>
    </a:extraClrScheme>
    <a:extraClrScheme>
      <a:clrScheme name="On-Screen Presentation 1 6">
        <a:dk1>
          <a:srgbClr val="663300"/>
        </a:dk1>
        <a:lt1>
          <a:srgbClr val="FFFFFF"/>
        </a:lt1>
        <a:dk2>
          <a:srgbClr val="CC6600"/>
        </a:dk2>
        <a:lt2>
          <a:srgbClr val="FFCC00"/>
        </a:lt2>
        <a:accent1>
          <a:srgbClr val="990033"/>
        </a:accent1>
        <a:accent2>
          <a:srgbClr val="FF0033"/>
        </a:accent2>
        <a:accent3>
          <a:srgbClr val="E2B8AA"/>
        </a:accent3>
        <a:accent4>
          <a:srgbClr val="DADADA"/>
        </a:accent4>
        <a:accent5>
          <a:srgbClr val="CAAAAD"/>
        </a:accent5>
        <a:accent6>
          <a:srgbClr val="E7002D"/>
        </a:accent6>
        <a:hlink>
          <a:srgbClr val="CCCC00"/>
        </a:hlink>
        <a:folHlink>
          <a:srgbClr val="FF9900"/>
        </a:folHlink>
      </a:clrScheme>
      <a:clrMap bg1="dk2" tx1="lt1" bg2="dk1" tx2="lt2" accent1="accent1" accent2="accent2" accent3="accent3" accent4="accent4" accent5="accent5" accent6="accent6" hlink="hlink" folHlink="folHlink"/>
    </a:extraClrScheme>
    <a:extraClrScheme>
      <a:clrScheme name="On-Screen Presentation 1 7">
        <a:dk1>
          <a:srgbClr val="660033"/>
        </a:dk1>
        <a:lt1>
          <a:srgbClr val="FFFFFF"/>
        </a:lt1>
        <a:dk2>
          <a:srgbClr val="990066"/>
        </a:dk2>
        <a:lt2>
          <a:srgbClr val="FFFF66"/>
        </a:lt2>
        <a:accent1>
          <a:srgbClr val="9933FF"/>
        </a:accent1>
        <a:accent2>
          <a:srgbClr val="00CCCC"/>
        </a:accent2>
        <a:accent3>
          <a:srgbClr val="CAAAB8"/>
        </a:accent3>
        <a:accent4>
          <a:srgbClr val="DADADA"/>
        </a:accent4>
        <a:accent5>
          <a:srgbClr val="CAADFF"/>
        </a:accent5>
        <a:accent6>
          <a:srgbClr val="00B9B9"/>
        </a:accent6>
        <a:hlink>
          <a:srgbClr val="CC66FF"/>
        </a:hlink>
        <a:folHlink>
          <a:srgbClr val="D6009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075TGp_Computer_green _v2">
  <a:themeElements>
    <a:clrScheme name="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fontScheme name="075TGp_Computer_green _v2">
      <a:majorFont>
        <a:latin typeface="黑体"/>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75TGp_Computer_green _v2 1">
        <a:dk1>
          <a:srgbClr val="2B166E"/>
        </a:dk1>
        <a:lt1>
          <a:srgbClr val="FFFFFF"/>
        </a:lt1>
        <a:dk2>
          <a:srgbClr val="336699"/>
        </a:dk2>
        <a:lt2>
          <a:srgbClr val="DDDDDD"/>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075TGp_Computer_green _v2 2">
        <a:dk1>
          <a:srgbClr val="1D528D"/>
        </a:dk1>
        <a:lt1>
          <a:srgbClr val="FFFFFF"/>
        </a:lt1>
        <a:dk2>
          <a:srgbClr val="000000"/>
        </a:dk2>
        <a:lt2>
          <a:srgbClr val="DDDDDD"/>
        </a:lt2>
        <a:accent1>
          <a:srgbClr val="B24242"/>
        </a:accent1>
        <a:accent2>
          <a:srgbClr val="CC9900"/>
        </a:accent2>
        <a:accent3>
          <a:srgbClr val="FFFFFF"/>
        </a:accent3>
        <a:accent4>
          <a:srgbClr val="174578"/>
        </a:accent4>
        <a:accent5>
          <a:srgbClr val="D5B0B0"/>
        </a:accent5>
        <a:accent6>
          <a:srgbClr val="B98A00"/>
        </a:accent6>
        <a:hlink>
          <a:srgbClr val="808000"/>
        </a:hlink>
        <a:folHlink>
          <a:srgbClr val="969696"/>
        </a:folHlink>
      </a:clrScheme>
      <a:clrMap bg1="lt1" tx1="dk1" bg2="lt2" tx2="dk2" accent1="accent1" accent2="accent2" accent3="accent3" accent4="accent4" accent5="accent5" accent6="accent6" hlink="hlink" folHlink="folHlink"/>
    </a:extraClrScheme>
    <a:extraClrScheme>
      <a:clrScheme name="075TGp_Computer_green _v2 3">
        <a:dk1>
          <a:srgbClr val="666635"/>
        </a:dk1>
        <a:lt1>
          <a:srgbClr val="FFFFFF"/>
        </a:lt1>
        <a:dk2>
          <a:srgbClr val="25413E"/>
        </a:dk2>
        <a:lt2>
          <a:srgbClr val="B2B2B2"/>
        </a:lt2>
        <a:accent1>
          <a:srgbClr val="83AE4E"/>
        </a:accent1>
        <a:accent2>
          <a:srgbClr val="C78DD7"/>
        </a:accent2>
        <a:accent3>
          <a:srgbClr val="FFFFFF"/>
        </a:accent3>
        <a:accent4>
          <a:srgbClr val="56562C"/>
        </a:accent4>
        <a:accent5>
          <a:srgbClr val="C1D3B2"/>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信息对抗技术</Template>
  <TotalTime>780</TotalTime>
  <Words>1349</Words>
  <Application>Microsoft Macintosh PowerPoint</Application>
  <PresentationFormat>全屏显示(4:3)</PresentationFormat>
  <Paragraphs>176</Paragraphs>
  <Slides>43</Slides>
  <Notes>4</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43</vt:i4>
      </vt:variant>
    </vt:vector>
  </HeadingPairs>
  <TitlesOfParts>
    <vt:vector size="57" baseType="lpstr">
      <vt:lpstr>黑体</vt:lpstr>
      <vt:lpstr>华文楷体</vt:lpstr>
      <vt:lpstr>Arial</vt:lpstr>
      <vt:lpstr>Arial Narrow</vt:lpstr>
      <vt:lpstr>Calibri</vt:lpstr>
      <vt:lpstr>Times New Roman</vt:lpstr>
      <vt:lpstr>Verdana</vt:lpstr>
      <vt:lpstr>Wingdings</vt:lpstr>
      <vt:lpstr>075TGp_Computer_green _v2</vt:lpstr>
      <vt:lpstr>1_075TGp_Computer_green _v2</vt:lpstr>
      <vt:lpstr>On-Screen Presentation 1</vt:lpstr>
      <vt:lpstr>2_075TGp_Computer_green _v2</vt:lpstr>
      <vt:lpstr>Image</vt:lpstr>
      <vt:lpstr>Clip</vt:lpstr>
      <vt:lpstr>Chapter 2 Engineering-Oriented Introduction to Cryptographic Primitives</vt:lpstr>
      <vt:lpstr>PowerPoint 演示文稿</vt:lpstr>
      <vt:lpstr>PowerPoint 演示文稿</vt:lpstr>
      <vt:lpstr>PowerPoint 演示文稿</vt:lpstr>
      <vt:lpstr>Kerckhoffs’s Principle</vt:lpstr>
      <vt:lpstr>Open Cryptographic Engineering</vt:lpstr>
      <vt:lpstr>2.1 Cryptographic goals</vt:lpstr>
      <vt:lpstr>2.1 Cryptographic goals</vt:lpstr>
      <vt:lpstr>2.2 Cryptographic Primitives</vt:lpstr>
      <vt:lpstr>2.2 Cryptographic Primitives</vt:lpstr>
      <vt:lpstr>2.2.1 Cryptographic Hash Functions</vt:lpstr>
      <vt:lpstr>Breakthrough made by 王小云教授</vt:lpstr>
      <vt:lpstr>2.2.2 Secure Random Number Generator</vt:lpstr>
      <vt:lpstr>2.2.3 Symmetric Encryption</vt:lpstr>
      <vt:lpstr>2.2.3 Symmetric Encryption</vt:lpstr>
      <vt:lpstr>2.2.3 Block Cipher Mode of Operation</vt:lpstr>
      <vt:lpstr>2.2.3 Symmetric Encryption</vt:lpstr>
      <vt:lpstr>Comparison of Modes</vt:lpstr>
      <vt:lpstr>2.2.3 Symmetric Encryption</vt:lpstr>
      <vt:lpstr>2.2.3 Symmetric Encryption</vt:lpstr>
      <vt:lpstr>2.2.4 Asymmetric Encryption</vt:lpstr>
      <vt:lpstr>2.2.4 Asymmetric Encryption </vt:lpstr>
      <vt:lpstr>2.2.5 Hybrid Encryption</vt:lpstr>
      <vt:lpstr>2.2.5 Hybrid Decryption</vt:lpstr>
      <vt:lpstr>2.2.6 Message Authentication Code</vt:lpstr>
      <vt:lpstr>2.2.7 Digital Signatures</vt:lpstr>
      <vt:lpstr>2.2.7 Digital Signatures</vt:lpstr>
      <vt:lpstr>2.2.8 Conclusions</vt:lpstr>
      <vt:lpstr>2.3 Key Management</vt:lpstr>
      <vt:lpstr>2.3.1 Key Generation</vt:lpstr>
      <vt:lpstr>2.3.2 Key Storage</vt:lpstr>
      <vt:lpstr>2.3.3 Key Distribution/agreement</vt:lpstr>
      <vt:lpstr>(1)对称加密密钥的分配</vt:lpstr>
      <vt:lpstr>(1)对称加密密钥的分配</vt:lpstr>
      <vt:lpstr>(2)公钥的分配问题</vt:lpstr>
      <vt:lpstr>非控制的公钥发布</vt:lpstr>
      <vt:lpstr>公钥目录</vt:lpstr>
      <vt:lpstr>公钥证书交换</vt:lpstr>
      <vt:lpstr>基于数字证书的公钥分配</vt:lpstr>
      <vt:lpstr>PowerPoint 演示文稿</vt:lpstr>
      <vt:lpstr>2.3.4  公钥基础设施（PKI）</vt:lpstr>
      <vt:lpstr>密码学经典教材推荐</vt:lpstr>
      <vt:lpstr>密码学经典慕课资源</vt:lpstr>
    </vt:vector>
  </TitlesOfParts>
  <Company>YNU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Cryptographic Primitives</dc:title>
  <dc:creator>Jing Liu</dc:creator>
  <cp:lastModifiedBy>Liu Jing</cp:lastModifiedBy>
  <cp:revision>110</cp:revision>
  <dcterms:created xsi:type="dcterms:W3CDTF">2013-09-05T11:31:02Z</dcterms:created>
  <dcterms:modified xsi:type="dcterms:W3CDTF">2021-09-15T07:13:25Z</dcterms:modified>
</cp:coreProperties>
</file>